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693" r:id="rId2"/>
    <p:sldMasterId id="2147485717" r:id="rId3"/>
  </p:sldMasterIdLst>
  <p:notesMasterIdLst>
    <p:notesMasterId r:id="rId47"/>
  </p:notesMasterIdLst>
  <p:handoutMasterIdLst>
    <p:handoutMasterId r:id="rId48"/>
  </p:handoutMasterIdLst>
  <p:sldIdLst>
    <p:sldId id="583" r:id="rId4"/>
    <p:sldId id="828" r:id="rId5"/>
    <p:sldId id="829" r:id="rId6"/>
    <p:sldId id="713" r:id="rId7"/>
    <p:sldId id="893" r:id="rId8"/>
    <p:sldId id="830" r:id="rId9"/>
    <p:sldId id="715" r:id="rId10"/>
    <p:sldId id="712" r:id="rId11"/>
    <p:sldId id="703" r:id="rId12"/>
    <p:sldId id="704" r:id="rId13"/>
    <p:sldId id="724" r:id="rId14"/>
    <p:sldId id="702" r:id="rId15"/>
    <p:sldId id="705" r:id="rId16"/>
    <p:sldId id="706" r:id="rId17"/>
    <p:sldId id="707" r:id="rId18"/>
    <p:sldId id="709" r:id="rId19"/>
    <p:sldId id="782" r:id="rId20"/>
    <p:sldId id="783" r:id="rId21"/>
    <p:sldId id="784" r:id="rId22"/>
    <p:sldId id="708" r:id="rId23"/>
    <p:sldId id="786" r:id="rId24"/>
    <p:sldId id="787" r:id="rId25"/>
    <p:sldId id="788" r:id="rId26"/>
    <p:sldId id="789" r:id="rId27"/>
    <p:sldId id="790" r:id="rId28"/>
    <p:sldId id="791" r:id="rId29"/>
    <p:sldId id="793" r:id="rId30"/>
    <p:sldId id="794" r:id="rId31"/>
    <p:sldId id="822" r:id="rId32"/>
    <p:sldId id="825" r:id="rId33"/>
    <p:sldId id="795" r:id="rId34"/>
    <p:sldId id="796" r:id="rId35"/>
    <p:sldId id="826" r:id="rId36"/>
    <p:sldId id="797" r:id="rId37"/>
    <p:sldId id="823" r:id="rId38"/>
    <p:sldId id="894" r:id="rId39"/>
    <p:sldId id="831" r:id="rId40"/>
    <p:sldId id="895" r:id="rId41"/>
    <p:sldId id="898" r:id="rId42"/>
    <p:sldId id="752" r:id="rId43"/>
    <p:sldId id="896" r:id="rId44"/>
    <p:sldId id="897" r:id="rId45"/>
    <p:sldId id="892" r:id="rId46"/>
  </p:sldIdLst>
  <p:sldSz cx="9144000" cy="6858000" type="screen4x3"/>
  <p:notesSz cx="6858000" cy="9947275"/>
  <p:defaultTextStyle>
    <a:defPPr>
      <a:defRPr lang="en-US"/>
    </a:defPPr>
    <a:lvl1pPr algn="l" rtl="0" eaLnBrk="0" fontAlgn="base" hangingPunct="0">
      <a:spcBef>
        <a:spcPct val="0"/>
      </a:spcBef>
      <a:spcAft>
        <a:spcPct val="0"/>
      </a:spcAft>
      <a:defRPr sz="2400"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Calibri"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Calibri"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24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24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24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2400"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996699"/>
    <a:srgbClr val="FFB852"/>
    <a:srgbClr val="FF6699"/>
    <a:srgbClr val="FF3366"/>
    <a:srgbClr val="9999FF"/>
    <a:srgbClr val="CC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4" autoAdjust="0"/>
    <p:restoredTop sz="94203" autoAdjust="0"/>
  </p:normalViewPr>
  <p:slideViewPr>
    <p:cSldViewPr>
      <p:cViewPr varScale="1">
        <p:scale>
          <a:sx n="65" d="100"/>
          <a:sy n="65" d="100"/>
        </p:scale>
        <p:origin x="1592" y="60"/>
      </p:cViewPr>
      <p:guideLst>
        <p:guide orient="horz" pos="2160"/>
        <p:guide pos="2880"/>
      </p:guideLst>
    </p:cSldViewPr>
  </p:slideViewPr>
  <p:outlineViewPr>
    <p:cViewPr>
      <p:scale>
        <a:sx n="33" d="100"/>
        <a:sy n="33" d="100"/>
      </p:scale>
      <p:origin x="0" y="474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83981-9149-4736-A6D3-CAB2BC97D996}" type="doc">
      <dgm:prSet loTypeId="urn:microsoft.com/office/officeart/2005/8/layout/process1" loCatId="process" qsTypeId="urn:microsoft.com/office/officeart/2005/8/quickstyle/simple1" qsCatId="simple" csTypeId="urn:microsoft.com/office/officeart/2005/8/colors/accent1_2" csCatId="accent1" phldr="1"/>
      <dgm:spPr/>
    </dgm:pt>
    <dgm:pt modelId="{0CA76E14-8C5A-42D9-A3A7-B75EF91A51B6}">
      <dgm:prSet phldrT="[Text]"/>
      <dgm:spPr>
        <a:solidFill>
          <a:schemeClr val="accent1">
            <a:lumMod val="60000"/>
            <a:lumOff val="40000"/>
          </a:schemeClr>
        </a:solidFill>
      </dgm:spPr>
      <dgm:t>
        <a:bodyPr/>
        <a:lstStyle/>
        <a:p>
          <a:r>
            <a:rPr lang="en-US" dirty="0">
              <a:solidFill>
                <a:schemeClr val="tx1"/>
              </a:solidFill>
            </a:rPr>
            <a:t>UU No. 8 </a:t>
          </a:r>
          <a:r>
            <a:rPr lang="en-US" dirty="0" err="1">
              <a:solidFill>
                <a:schemeClr val="tx1"/>
              </a:solidFill>
            </a:rPr>
            <a:t>Tahun</a:t>
          </a:r>
          <a:r>
            <a:rPr lang="en-US" dirty="0">
              <a:solidFill>
                <a:schemeClr val="tx1"/>
              </a:solidFill>
            </a:rPr>
            <a:t> 1974</a:t>
          </a:r>
        </a:p>
      </dgm:t>
    </dgm:pt>
    <dgm:pt modelId="{3438C6FE-9A9E-4DF0-88B9-FE1A396C27BF}" type="parTrans" cxnId="{397F58F1-31F8-4255-9D53-CB775A12432F}">
      <dgm:prSet/>
      <dgm:spPr/>
      <dgm:t>
        <a:bodyPr/>
        <a:lstStyle/>
        <a:p>
          <a:endParaRPr lang="en-US"/>
        </a:p>
      </dgm:t>
    </dgm:pt>
    <dgm:pt modelId="{6C145580-9D3C-46C7-9859-831A53C0B972}" type="sibTrans" cxnId="{397F58F1-31F8-4255-9D53-CB775A12432F}">
      <dgm:prSet/>
      <dgm:spPr>
        <a:solidFill>
          <a:schemeClr val="accent2">
            <a:lumMod val="60000"/>
            <a:lumOff val="40000"/>
          </a:schemeClr>
        </a:solidFill>
      </dgm:spPr>
      <dgm:t>
        <a:bodyPr/>
        <a:lstStyle/>
        <a:p>
          <a:endParaRPr lang="en-US"/>
        </a:p>
      </dgm:t>
    </dgm:pt>
    <dgm:pt modelId="{9730051C-739F-477F-93B4-846ACDBC3059}">
      <dgm:prSet phldrT="[Text]"/>
      <dgm:spPr/>
      <dgm:t>
        <a:bodyPr/>
        <a:lstStyle/>
        <a:p>
          <a:r>
            <a:rPr lang="en-US" dirty="0"/>
            <a:t>UU No. 43 </a:t>
          </a:r>
          <a:r>
            <a:rPr lang="en-US" dirty="0" err="1"/>
            <a:t>Tahun</a:t>
          </a:r>
          <a:r>
            <a:rPr lang="en-US" dirty="0"/>
            <a:t> 1999 </a:t>
          </a:r>
        </a:p>
      </dgm:t>
    </dgm:pt>
    <dgm:pt modelId="{79B7FBDC-571E-44B3-A1DA-6D573C7ED3D8}" type="parTrans" cxnId="{EC0860F1-1191-455E-AA31-56B988CB1FA3}">
      <dgm:prSet/>
      <dgm:spPr/>
      <dgm:t>
        <a:bodyPr/>
        <a:lstStyle/>
        <a:p>
          <a:endParaRPr lang="en-US"/>
        </a:p>
      </dgm:t>
    </dgm:pt>
    <dgm:pt modelId="{DDF0B85F-06E5-48CF-850D-36273E81E9F2}" type="sibTrans" cxnId="{EC0860F1-1191-455E-AA31-56B988CB1FA3}">
      <dgm:prSet/>
      <dgm:spPr>
        <a:solidFill>
          <a:schemeClr val="accent2">
            <a:lumMod val="75000"/>
          </a:schemeClr>
        </a:solidFill>
      </dgm:spPr>
      <dgm:t>
        <a:bodyPr/>
        <a:lstStyle/>
        <a:p>
          <a:endParaRPr lang="en-US"/>
        </a:p>
      </dgm:t>
    </dgm:pt>
    <dgm:pt modelId="{8B29EA12-E91D-421B-9AAF-D7C565F1C772}">
      <dgm:prSet phldrT="[Text]"/>
      <dgm:spPr>
        <a:solidFill>
          <a:srgbClr val="002060"/>
        </a:solidFill>
      </dgm:spPr>
      <dgm:t>
        <a:bodyPr/>
        <a:lstStyle/>
        <a:p>
          <a:r>
            <a:rPr lang="en-US" dirty="0"/>
            <a:t>UU No. 5 </a:t>
          </a:r>
          <a:r>
            <a:rPr lang="en-US" dirty="0" err="1"/>
            <a:t>Tahun</a:t>
          </a:r>
          <a:r>
            <a:rPr lang="en-US" dirty="0"/>
            <a:t> 2014</a:t>
          </a:r>
        </a:p>
      </dgm:t>
    </dgm:pt>
    <dgm:pt modelId="{6BDB2BB8-ED55-42A6-BFA5-EFF046E1A45B}" type="parTrans" cxnId="{134A7015-C00E-4639-880F-E86D5F4DA874}">
      <dgm:prSet/>
      <dgm:spPr/>
      <dgm:t>
        <a:bodyPr/>
        <a:lstStyle/>
        <a:p>
          <a:endParaRPr lang="en-US"/>
        </a:p>
      </dgm:t>
    </dgm:pt>
    <dgm:pt modelId="{6F93A901-458C-4B44-BEBF-AC30219A5FE0}" type="sibTrans" cxnId="{134A7015-C00E-4639-880F-E86D5F4DA874}">
      <dgm:prSet/>
      <dgm:spPr/>
      <dgm:t>
        <a:bodyPr/>
        <a:lstStyle/>
        <a:p>
          <a:endParaRPr lang="en-US"/>
        </a:p>
      </dgm:t>
    </dgm:pt>
    <dgm:pt modelId="{8FB87A2E-414C-414B-80F1-D6A7804B532C}" type="pres">
      <dgm:prSet presAssocID="{0B983981-9149-4736-A6D3-CAB2BC97D996}" presName="Name0" presStyleCnt="0">
        <dgm:presLayoutVars>
          <dgm:dir/>
          <dgm:resizeHandles val="exact"/>
        </dgm:presLayoutVars>
      </dgm:prSet>
      <dgm:spPr/>
    </dgm:pt>
    <dgm:pt modelId="{2E235A12-E914-467B-B518-C98800918F13}" type="pres">
      <dgm:prSet presAssocID="{0CA76E14-8C5A-42D9-A3A7-B75EF91A51B6}" presName="node" presStyleLbl="node1" presStyleIdx="0" presStyleCnt="3">
        <dgm:presLayoutVars>
          <dgm:bulletEnabled val="1"/>
        </dgm:presLayoutVars>
      </dgm:prSet>
      <dgm:spPr/>
    </dgm:pt>
    <dgm:pt modelId="{D25ACE1E-0877-4173-B7FD-BBC6714A7601}" type="pres">
      <dgm:prSet presAssocID="{6C145580-9D3C-46C7-9859-831A53C0B972}" presName="sibTrans" presStyleLbl="sibTrans2D1" presStyleIdx="0" presStyleCnt="2"/>
      <dgm:spPr/>
    </dgm:pt>
    <dgm:pt modelId="{1BC22DF8-9713-4755-BDCF-00F9758D9A68}" type="pres">
      <dgm:prSet presAssocID="{6C145580-9D3C-46C7-9859-831A53C0B972}" presName="connectorText" presStyleLbl="sibTrans2D1" presStyleIdx="0" presStyleCnt="2"/>
      <dgm:spPr/>
    </dgm:pt>
    <dgm:pt modelId="{1EE3102F-9E2C-44C2-8351-11C4C58769CC}" type="pres">
      <dgm:prSet presAssocID="{9730051C-739F-477F-93B4-846ACDBC3059}" presName="node" presStyleLbl="node1" presStyleIdx="1" presStyleCnt="3">
        <dgm:presLayoutVars>
          <dgm:bulletEnabled val="1"/>
        </dgm:presLayoutVars>
      </dgm:prSet>
      <dgm:spPr/>
    </dgm:pt>
    <dgm:pt modelId="{03A611D3-7690-41DE-9069-F0CAA2393478}" type="pres">
      <dgm:prSet presAssocID="{DDF0B85F-06E5-48CF-850D-36273E81E9F2}" presName="sibTrans" presStyleLbl="sibTrans2D1" presStyleIdx="1" presStyleCnt="2"/>
      <dgm:spPr/>
    </dgm:pt>
    <dgm:pt modelId="{73A4819A-1C0B-4ED7-A264-97188C52FA7E}" type="pres">
      <dgm:prSet presAssocID="{DDF0B85F-06E5-48CF-850D-36273E81E9F2}" presName="connectorText" presStyleLbl="sibTrans2D1" presStyleIdx="1" presStyleCnt="2"/>
      <dgm:spPr/>
    </dgm:pt>
    <dgm:pt modelId="{1EC82EDD-5EB9-429D-8AEF-EE2D3FB3FE50}" type="pres">
      <dgm:prSet presAssocID="{8B29EA12-E91D-421B-9AAF-D7C565F1C772}" presName="node" presStyleLbl="node1" presStyleIdx="2" presStyleCnt="3">
        <dgm:presLayoutVars>
          <dgm:bulletEnabled val="1"/>
        </dgm:presLayoutVars>
      </dgm:prSet>
      <dgm:spPr/>
    </dgm:pt>
  </dgm:ptLst>
  <dgm:cxnLst>
    <dgm:cxn modelId="{B3A2DE0F-E4B6-47FB-B2E9-F0E3657C8254}" type="presOf" srcId="{8B29EA12-E91D-421B-9AAF-D7C565F1C772}" destId="{1EC82EDD-5EB9-429D-8AEF-EE2D3FB3FE50}" srcOrd="0" destOrd="0" presId="urn:microsoft.com/office/officeart/2005/8/layout/process1"/>
    <dgm:cxn modelId="{134A7015-C00E-4639-880F-E86D5F4DA874}" srcId="{0B983981-9149-4736-A6D3-CAB2BC97D996}" destId="{8B29EA12-E91D-421B-9AAF-D7C565F1C772}" srcOrd="2" destOrd="0" parTransId="{6BDB2BB8-ED55-42A6-BFA5-EFF046E1A45B}" sibTransId="{6F93A901-458C-4B44-BEBF-AC30219A5FE0}"/>
    <dgm:cxn modelId="{CF6FBC15-D110-49D8-8E0A-F2E8829CC467}" type="presOf" srcId="{6C145580-9D3C-46C7-9859-831A53C0B972}" destId="{D25ACE1E-0877-4173-B7FD-BBC6714A7601}" srcOrd="0" destOrd="0" presId="urn:microsoft.com/office/officeart/2005/8/layout/process1"/>
    <dgm:cxn modelId="{2CA7265C-FAEE-4F14-8561-0654FC79D0C5}" type="presOf" srcId="{DDF0B85F-06E5-48CF-850D-36273E81E9F2}" destId="{73A4819A-1C0B-4ED7-A264-97188C52FA7E}" srcOrd="1" destOrd="0" presId="urn:microsoft.com/office/officeart/2005/8/layout/process1"/>
    <dgm:cxn modelId="{29B82877-09D9-493C-AB58-2DB5B311EF7E}" type="presOf" srcId="{0CA76E14-8C5A-42D9-A3A7-B75EF91A51B6}" destId="{2E235A12-E914-467B-B518-C98800918F13}" srcOrd="0" destOrd="0" presId="urn:microsoft.com/office/officeart/2005/8/layout/process1"/>
    <dgm:cxn modelId="{ACEEBE8A-C771-441E-813D-8FDF6B0A5445}" type="presOf" srcId="{6C145580-9D3C-46C7-9859-831A53C0B972}" destId="{1BC22DF8-9713-4755-BDCF-00F9758D9A68}" srcOrd="1" destOrd="0" presId="urn:microsoft.com/office/officeart/2005/8/layout/process1"/>
    <dgm:cxn modelId="{5EE526A5-5C4E-4F62-B07E-5DBF89BB89C0}" type="presOf" srcId="{DDF0B85F-06E5-48CF-850D-36273E81E9F2}" destId="{03A611D3-7690-41DE-9069-F0CAA2393478}" srcOrd="0" destOrd="0" presId="urn:microsoft.com/office/officeart/2005/8/layout/process1"/>
    <dgm:cxn modelId="{EC0860F1-1191-455E-AA31-56B988CB1FA3}" srcId="{0B983981-9149-4736-A6D3-CAB2BC97D996}" destId="{9730051C-739F-477F-93B4-846ACDBC3059}" srcOrd="1" destOrd="0" parTransId="{79B7FBDC-571E-44B3-A1DA-6D573C7ED3D8}" sibTransId="{DDF0B85F-06E5-48CF-850D-36273E81E9F2}"/>
    <dgm:cxn modelId="{397F58F1-31F8-4255-9D53-CB775A12432F}" srcId="{0B983981-9149-4736-A6D3-CAB2BC97D996}" destId="{0CA76E14-8C5A-42D9-A3A7-B75EF91A51B6}" srcOrd="0" destOrd="0" parTransId="{3438C6FE-9A9E-4DF0-88B9-FE1A396C27BF}" sibTransId="{6C145580-9D3C-46C7-9859-831A53C0B972}"/>
    <dgm:cxn modelId="{0BE1E0F6-8E55-4C4A-9102-7196CAB5248C}" type="presOf" srcId="{0B983981-9149-4736-A6D3-CAB2BC97D996}" destId="{8FB87A2E-414C-414B-80F1-D6A7804B532C}" srcOrd="0" destOrd="0" presId="urn:microsoft.com/office/officeart/2005/8/layout/process1"/>
    <dgm:cxn modelId="{CB372DF9-F910-4E70-8C2A-2C0F24CF1211}" type="presOf" srcId="{9730051C-739F-477F-93B4-846ACDBC3059}" destId="{1EE3102F-9E2C-44C2-8351-11C4C58769CC}" srcOrd="0" destOrd="0" presId="urn:microsoft.com/office/officeart/2005/8/layout/process1"/>
    <dgm:cxn modelId="{8B3F6CC1-E455-47B1-8E9F-2BDD73987DEB}" type="presParOf" srcId="{8FB87A2E-414C-414B-80F1-D6A7804B532C}" destId="{2E235A12-E914-467B-B518-C98800918F13}" srcOrd="0" destOrd="0" presId="urn:microsoft.com/office/officeart/2005/8/layout/process1"/>
    <dgm:cxn modelId="{ABA86FBF-26CF-4155-A376-A54C0CF6A81B}" type="presParOf" srcId="{8FB87A2E-414C-414B-80F1-D6A7804B532C}" destId="{D25ACE1E-0877-4173-B7FD-BBC6714A7601}" srcOrd="1" destOrd="0" presId="urn:microsoft.com/office/officeart/2005/8/layout/process1"/>
    <dgm:cxn modelId="{AC003B83-5A33-40AC-9D1D-7259C0D03ECE}" type="presParOf" srcId="{D25ACE1E-0877-4173-B7FD-BBC6714A7601}" destId="{1BC22DF8-9713-4755-BDCF-00F9758D9A68}" srcOrd="0" destOrd="0" presId="urn:microsoft.com/office/officeart/2005/8/layout/process1"/>
    <dgm:cxn modelId="{AB233543-95E3-44FF-8760-81B0BAC85BF1}" type="presParOf" srcId="{8FB87A2E-414C-414B-80F1-D6A7804B532C}" destId="{1EE3102F-9E2C-44C2-8351-11C4C58769CC}" srcOrd="2" destOrd="0" presId="urn:microsoft.com/office/officeart/2005/8/layout/process1"/>
    <dgm:cxn modelId="{87D0DDE7-90E0-4553-8678-454E29D3EF61}" type="presParOf" srcId="{8FB87A2E-414C-414B-80F1-D6A7804B532C}" destId="{03A611D3-7690-41DE-9069-F0CAA2393478}" srcOrd="3" destOrd="0" presId="urn:microsoft.com/office/officeart/2005/8/layout/process1"/>
    <dgm:cxn modelId="{748A41A2-9087-4F24-928B-DB40385C8388}" type="presParOf" srcId="{03A611D3-7690-41DE-9069-F0CAA2393478}" destId="{73A4819A-1C0B-4ED7-A264-97188C52FA7E}" srcOrd="0" destOrd="0" presId="urn:microsoft.com/office/officeart/2005/8/layout/process1"/>
    <dgm:cxn modelId="{85BDBE0B-2D93-44BD-AE95-1683B0EB8D90}" type="presParOf" srcId="{8FB87A2E-414C-414B-80F1-D6A7804B532C}" destId="{1EC82EDD-5EB9-429D-8AEF-EE2D3FB3FE5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983981-9149-4736-A6D3-CAB2BC97D996}" type="doc">
      <dgm:prSet loTypeId="urn:microsoft.com/office/officeart/2005/8/layout/process1" loCatId="process" qsTypeId="urn:microsoft.com/office/officeart/2005/8/quickstyle/simple1" qsCatId="simple" csTypeId="urn:microsoft.com/office/officeart/2005/8/colors/colorful1" csCatId="colorful" phldr="1"/>
      <dgm:spPr/>
    </dgm:pt>
    <dgm:pt modelId="{9730051C-739F-477F-93B4-846ACDBC3059}">
      <dgm:prSet phldrT="[Text]"/>
      <dgm:spPr/>
      <dgm:t>
        <a:bodyPr/>
        <a:lstStyle/>
        <a:p>
          <a:r>
            <a:rPr lang="en-US" dirty="0"/>
            <a:t>UU No. 5 </a:t>
          </a:r>
          <a:r>
            <a:rPr lang="en-US" dirty="0" err="1"/>
            <a:t>Tahun</a:t>
          </a:r>
          <a:r>
            <a:rPr lang="en-US" dirty="0"/>
            <a:t> 2014</a:t>
          </a:r>
        </a:p>
      </dgm:t>
    </dgm:pt>
    <dgm:pt modelId="{79B7FBDC-571E-44B3-A1DA-6D573C7ED3D8}" type="parTrans" cxnId="{EC0860F1-1191-455E-AA31-56B988CB1FA3}">
      <dgm:prSet/>
      <dgm:spPr/>
      <dgm:t>
        <a:bodyPr/>
        <a:lstStyle/>
        <a:p>
          <a:endParaRPr lang="en-US"/>
        </a:p>
      </dgm:t>
    </dgm:pt>
    <dgm:pt modelId="{DDF0B85F-06E5-48CF-850D-36273E81E9F2}" type="sibTrans" cxnId="{EC0860F1-1191-455E-AA31-56B988CB1FA3}">
      <dgm:prSet/>
      <dgm:spPr/>
      <dgm:t>
        <a:bodyPr/>
        <a:lstStyle/>
        <a:p>
          <a:endParaRPr lang="en-US"/>
        </a:p>
      </dgm:t>
    </dgm:pt>
    <dgm:pt modelId="{8B29EA12-E91D-421B-9AAF-D7C565F1C772}">
      <dgm:prSet phldrT="[Text]"/>
      <dgm:spPr/>
      <dgm:t>
        <a:bodyPr/>
        <a:lstStyle/>
        <a:p>
          <a:r>
            <a:rPr lang="en-US" dirty="0"/>
            <a:t>PP No. 21 </a:t>
          </a:r>
          <a:r>
            <a:rPr lang="en-US" dirty="0" err="1"/>
            <a:t>Tahun</a:t>
          </a:r>
          <a:r>
            <a:rPr lang="en-US" dirty="0"/>
            <a:t> 2014</a:t>
          </a:r>
        </a:p>
      </dgm:t>
    </dgm:pt>
    <dgm:pt modelId="{6BDB2BB8-ED55-42A6-BFA5-EFF046E1A45B}" type="parTrans" cxnId="{134A7015-C00E-4639-880F-E86D5F4DA874}">
      <dgm:prSet/>
      <dgm:spPr/>
      <dgm:t>
        <a:bodyPr/>
        <a:lstStyle/>
        <a:p>
          <a:endParaRPr lang="en-US"/>
        </a:p>
      </dgm:t>
    </dgm:pt>
    <dgm:pt modelId="{6F93A901-458C-4B44-BEBF-AC30219A5FE0}" type="sibTrans" cxnId="{134A7015-C00E-4639-880F-E86D5F4DA874}">
      <dgm:prSet/>
      <dgm:spPr/>
      <dgm:t>
        <a:bodyPr/>
        <a:lstStyle/>
        <a:p>
          <a:endParaRPr lang="en-US"/>
        </a:p>
      </dgm:t>
    </dgm:pt>
    <dgm:pt modelId="{B43E2A21-6BB5-4AB6-B51E-B793CDEBCBC3}">
      <dgm:prSet phldrT="[Text]"/>
      <dgm:spPr/>
      <dgm:t>
        <a:bodyPr/>
        <a:lstStyle/>
        <a:p>
          <a:r>
            <a:rPr lang="en-US" dirty="0"/>
            <a:t>PP No. 70 </a:t>
          </a:r>
          <a:r>
            <a:rPr lang="en-US" dirty="0" err="1"/>
            <a:t>Tahun</a:t>
          </a:r>
          <a:r>
            <a:rPr lang="en-US" dirty="0"/>
            <a:t> 2015</a:t>
          </a:r>
        </a:p>
      </dgm:t>
    </dgm:pt>
    <dgm:pt modelId="{E630781E-3938-4443-8AE6-102567446A30}" type="parTrans" cxnId="{56E53944-8547-464A-A24D-DCED9F1DEEA1}">
      <dgm:prSet/>
      <dgm:spPr/>
      <dgm:t>
        <a:bodyPr/>
        <a:lstStyle/>
        <a:p>
          <a:endParaRPr lang="en-US"/>
        </a:p>
      </dgm:t>
    </dgm:pt>
    <dgm:pt modelId="{E82B832E-3687-417B-8B36-2FEE7BF0E167}" type="sibTrans" cxnId="{56E53944-8547-464A-A24D-DCED9F1DEEA1}">
      <dgm:prSet/>
      <dgm:spPr/>
      <dgm:t>
        <a:bodyPr/>
        <a:lstStyle/>
        <a:p>
          <a:endParaRPr lang="en-US"/>
        </a:p>
      </dgm:t>
    </dgm:pt>
    <dgm:pt modelId="{B47F068B-39D8-4188-9F22-5921369732E7}">
      <dgm:prSet phldrT="[Text]"/>
      <dgm:spPr/>
      <dgm:t>
        <a:bodyPr/>
        <a:lstStyle/>
        <a:p>
          <a:r>
            <a:rPr lang="en-ID" dirty="0"/>
            <a:t>PP No. 11 </a:t>
          </a:r>
          <a:r>
            <a:rPr lang="en-ID" dirty="0" err="1"/>
            <a:t>Tahun</a:t>
          </a:r>
          <a:r>
            <a:rPr lang="en-ID" dirty="0"/>
            <a:t> 2017</a:t>
          </a:r>
          <a:endParaRPr lang="en-US" dirty="0"/>
        </a:p>
      </dgm:t>
    </dgm:pt>
    <dgm:pt modelId="{2E3C1D90-04DE-407A-8479-37C95003CFB0}" type="parTrans" cxnId="{F20BD126-4E5C-4698-B5DB-699C352E9CA8}">
      <dgm:prSet/>
      <dgm:spPr/>
      <dgm:t>
        <a:bodyPr/>
        <a:lstStyle/>
        <a:p>
          <a:endParaRPr lang="en-US"/>
        </a:p>
      </dgm:t>
    </dgm:pt>
    <dgm:pt modelId="{9877CB5F-8C8C-439B-8173-DD03EC6BF3AB}" type="sibTrans" cxnId="{F20BD126-4E5C-4698-B5DB-699C352E9CA8}">
      <dgm:prSet/>
      <dgm:spPr/>
      <dgm:t>
        <a:bodyPr/>
        <a:lstStyle/>
        <a:p>
          <a:endParaRPr lang="en-US"/>
        </a:p>
      </dgm:t>
    </dgm:pt>
    <dgm:pt modelId="{A04C1D64-DCCF-4EB6-8C47-535A77C986BA}">
      <dgm:prSet phldrT="[Text]"/>
      <dgm:spPr/>
      <dgm:t>
        <a:bodyPr/>
        <a:lstStyle/>
        <a:p>
          <a:r>
            <a:rPr lang="en-US" dirty="0"/>
            <a:t>PP No. 49 </a:t>
          </a:r>
          <a:r>
            <a:rPr lang="en-US" dirty="0" err="1"/>
            <a:t>Tahun</a:t>
          </a:r>
          <a:r>
            <a:rPr lang="en-US" dirty="0"/>
            <a:t> 2018</a:t>
          </a:r>
        </a:p>
      </dgm:t>
    </dgm:pt>
    <dgm:pt modelId="{8C3E6A8C-0E98-4A83-A9A5-94FDD7BD03C0}" type="parTrans" cxnId="{B5971055-11CA-42F2-BC58-B51AF95B355C}">
      <dgm:prSet/>
      <dgm:spPr/>
      <dgm:t>
        <a:bodyPr/>
        <a:lstStyle/>
        <a:p>
          <a:endParaRPr lang="en-ID"/>
        </a:p>
      </dgm:t>
    </dgm:pt>
    <dgm:pt modelId="{7FC10500-4990-40D9-B572-6C01E96D0ADD}" type="sibTrans" cxnId="{B5971055-11CA-42F2-BC58-B51AF95B355C}">
      <dgm:prSet/>
      <dgm:spPr/>
      <dgm:t>
        <a:bodyPr/>
        <a:lstStyle/>
        <a:p>
          <a:endParaRPr lang="en-ID"/>
        </a:p>
      </dgm:t>
    </dgm:pt>
    <dgm:pt modelId="{8FB87A2E-414C-414B-80F1-D6A7804B532C}" type="pres">
      <dgm:prSet presAssocID="{0B983981-9149-4736-A6D3-CAB2BC97D996}" presName="Name0" presStyleCnt="0">
        <dgm:presLayoutVars>
          <dgm:dir/>
          <dgm:resizeHandles val="exact"/>
        </dgm:presLayoutVars>
      </dgm:prSet>
      <dgm:spPr/>
    </dgm:pt>
    <dgm:pt modelId="{1EE3102F-9E2C-44C2-8351-11C4C58769CC}" type="pres">
      <dgm:prSet presAssocID="{9730051C-739F-477F-93B4-846ACDBC3059}" presName="node" presStyleLbl="node1" presStyleIdx="0" presStyleCnt="5">
        <dgm:presLayoutVars>
          <dgm:bulletEnabled val="1"/>
        </dgm:presLayoutVars>
      </dgm:prSet>
      <dgm:spPr/>
    </dgm:pt>
    <dgm:pt modelId="{03A611D3-7690-41DE-9069-F0CAA2393478}" type="pres">
      <dgm:prSet presAssocID="{DDF0B85F-06E5-48CF-850D-36273E81E9F2}" presName="sibTrans" presStyleLbl="sibTrans2D1" presStyleIdx="0" presStyleCnt="4"/>
      <dgm:spPr/>
    </dgm:pt>
    <dgm:pt modelId="{73A4819A-1C0B-4ED7-A264-97188C52FA7E}" type="pres">
      <dgm:prSet presAssocID="{DDF0B85F-06E5-48CF-850D-36273E81E9F2}" presName="connectorText" presStyleLbl="sibTrans2D1" presStyleIdx="0" presStyleCnt="4"/>
      <dgm:spPr/>
    </dgm:pt>
    <dgm:pt modelId="{1EC82EDD-5EB9-429D-8AEF-EE2D3FB3FE50}" type="pres">
      <dgm:prSet presAssocID="{8B29EA12-E91D-421B-9AAF-D7C565F1C772}" presName="node" presStyleLbl="node1" presStyleIdx="1" presStyleCnt="5">
        <dgm:presLayoutVars>
          <dgm:bulletEnabled val="1"/>
        </dgm:presLayoutVars>
      </dgm:prSet>
      <dgm:spPr/>
    </dgm:pt>
    <dgm:pt modelId="{183593A4-9E27-4364-B8AA-C725DE246637}" type="pres">
      <dgm:prSet presAssocID="{6F93A901-458C-4B44-BEBF-AC30219A5FE0}" presName="sibTrans" presStyleLbl="sibTrans2D1" presStyleIdx="1" presStyleCnt="4"/>
      <dgm:spPr/>
    </dgm:pt>
    <dgm:pt modelId="{484652B9-368A-4C2C-8FBB-8975EC74D704}" type="pres">
      <dgm:prSet presAssocID="{6F93A901-458C-4B44-BEBF-AC30219A5FE0}" presName="connectorText" presStyleLbl="sibTrans2D1" presStyleIdx="1" presStyleCnt="4"/>
      <dgm:spPr/>
    </dgm:pt>
    <dgm:pt modelId="{4526A8DA-764E-492C-B690-B38506F992CB}" type="pres">
      <dgm:prSet presAssocID="{B43E2A21-6BB5-4AB6-B51E-B793CDEBCBC3}" presName="node" presStyleLbl="node1" presStyleIdx="2" presStyleCnt="5">
        <dgm:presLayoutVars>
          <dgm:bulletEnabled val="1"/>
        </dgm:presLayoutVars>
      </dgm:prSet>
      <dgm:spPr/>
    </dgm:pt>
    <dgm:pt modelId="{F274432A-8B57-4260-8FDC-5720D867180C}" type="pres">
      <dgm:prSet presAssocID="{E82B832E-3687-417B-8B36-2FEE7BF0E167}" presName="sibTrans" presStyleLbl="sibTrans2D1" presStyleIdx="2" presStyleCnt="4"/>
      <dgm:spPr/>
    </dgm:pt>
    <dgm:pt modelId="{6B630149-E720-4961-A0B1-C6051D09038C}" type="pres">
      <dgm:prSet presAssocID="{E82B832E-3687-417B-8B36-2FEE7BF0E167}" presName="connectorText" presStyleLbl="sibTrans2D1" presStyleIdx="2" presStyleCnt="4"/>
      <dgm:spPr/>
    </dgm:pt>
    <dgm:pt modelId="{A3C34648-6BBB-4949-9E20-58C965254E33}" type="pres">
      <dgm:prSet presAssocID="{B47F068B-39D8-4188-9F22-5921369732E7}" presName="node" presStyleLbl="node1" presStyleIdx="3" presStyleCnt="5">
        <dgm:presLayoutVars>
          <dgm:bulletEnabled val="1"/>
        </dgm:presLayoutVars>
      </dgm:prSet>
      <dgm:spPr/>
    </dgm:pt>
    <dgm:pt modelId="{8D7FC9E4-DE0F-4B9D-87B0-B813E4DFDE12}" type="pres">
      <dgm:prSet presAssocID="{9877CB5F-8C8C-439B-8173-DD03EC6BF3AB}" presName="sibTrans" presStyleLbl="sibTrans2D1" presStyleIdx="3" presStyleCnt="4"/>
      <dgm:spPr/>
    </dgm:pt>
    <dgm:pt modelId="{5085F0A6-444D-49B0-A296-8323301CD55F}" type="pres">
      <dgm:prSet presAssocID="{9877CB5F-8C8C-439B-8173-DD03EC6BF3AB}" presName="connectorText" presStyleLbl="sibTrans2D1" presStyleIdx="3" presStyleCnt="4"/>
      <dgm:spPr/>
    </dgm:pt>
    <dgm:pt modelId="{A6C36DA0-F82E-41CC-B6EF-8D33019CE9B5}" type="pres">
      <dgm:prSet presAssocID="{A04C1D64-DCCF-4EB6-8C47-535A77C986BA}" presName="node" presStyleLbl="node1" presStyleIdx="4" presStyleCnt="5">
        <dgm:presLayoutVars>
          <dgm:bulletEnabled val="1"/>
        </dgm:presLayoutVars>
      </dgm:prSet>
      <dgm:spPr/>
    </dgm:pt>
  </dgm:ptLst>
  <dgm:cxnLst>
    <dgm:cxn modelId="{BA8D7802-8757-454A-9C1B-C8506DBD3EA4}" type="presOf" srcId="{6F93A901-458C-4B44-BEBF-AC30219A5FE0}" destId="{183593A4-9E27-4364-B8AA-C725DE246637}" srcOrd="0" destOrd="0" presId="urn:microsoft.com/office/officeart/2005/8/layout/process1"/>
    <dgm:cxn modelId="{EA94A50A-F242-4371-B20E-1488C0AFFB34}" type="presOf" srcId="{9730051C-739F-477F-93B4-846ACDBC3059}" destId="{1EE3102F-9E2C-44C2-8351-11C4C58769CC}" srcOrd="0" destOrd="0" presId="urn:microsoft.com/office/officeart/2005/8/layout/process1"/>
    <dgm:cxn modelId="{134A7015-C00E-4639-880F-E86D5F4DA874}" srcId="{0B983981-9149-4736-A6D3-CAB2BC97D996}" destId="{8B29EA12-E91D-421B-9AAF-D7C565F1C772}" srcOrd="1" destOrd="0" parTransId="{6BDB2BB8-ED55-42A6-BFA5-EFF046E1A45B}" sibTransId="{6F93A901-458C-4B44-BEBF-AC30219A5FE0}"/>
    <dgm:cxn modelId="{E4753521-C8AD-4311-ADE9-C3534F4C14BA}" type="presOf" srcId="{DDF0B85F-06E5-48CF-850D-36273E81E9F2}" destId="{03A611D3-7690-41DE-9069-F0CAA2393478}" srcOrd="0" destOrd="0" presId="urn:microsoft.com/office/officeart/2005/8/layout/process1"/>
    <dgm:cxn modelId="{F20BD126-4E5C-4698-B5DB-699C352E9CA8}" srcId="{0B983981-9149-4736-A6D3-CAB2BC97D996}" destId="{B47F068B-39D8-4188-9F22-5921369732E7}" srcOrd="3" destOrd="0" parTransId="{2E3C1D90-04DE-407A-8479-37C95003CFB0}" sibTransId="{9877CB5F-8C8C-439B-8173-DD03EC6BF3AB}"/>
    <dgm:cxn modelId="{56E53944-8547-464A-A24D-DCED9F1DEEA1}" srcId="{0B983981-9149-4736-A6D3-CAB2BC97D996}" destId="{B43E2A21-6BB5-4AB6-B51E-B793CDEBCBC3}" srcOrd="2" destOrd="0" parTransId="{E630781E-3938-4443-8AE6-102567446A30}" sibTransId="{E82B832E-3687-417B-8B36-2FEE7BF0E167}"/>
    <dgm:cxn modelId="{9CD0A854-E498-457F-A14A-61F779D63D02}" type="presOf" srcId="{A04C1D64-DCCF-4EB6-8C47-535A77C986BA}" destId="{A6C36DA0-F82E-41CC-B6EF-8D33019CE9B5}" srcOrd="0" destOrd="0" presId="urn:microsoft.com/office/officeart/2005/8/layout/process1"/>
    <dgm:cxn modelId="{B5971055-11CA-42F2-BC58-B51AF95B355C}" srcId="{0B983981-9149-4736-A6D3-CAB2BC97D996}" destId="{A04C1D64-DCCF-4EB6-8C47-535A77C986BA}" srcOrd="4" destOrd="0" parTransId="{8C3E6A8C-0E98-4A83-A9A5-94FDD7BD03C0}" sibTransId="{7FC10500-4990-40D9-B572-6C01E96D0ADD}"/>
    <dgm:cxn modelId="{09E0BC77-404B-4C88-B986-A096E3F3EDB6}" type="presOf" srcId="{B43E2A21-6BB5-4AB6-B51E-B793CDEBCBC3}" destId="{4526A8DA-764E-492C-B690-B38506F992CB}" srcOrd="0" destOrd="0" presId="urn:microsoft.com/office/officeart/2005/8/layout/process1"/>
    <dgm:cxn modelId="{B650D885-F9D5-41F1-B932-EAAB6494789F}" type="presOf" srcId="{9877CB5F-8C8C-439B-8173-DD03EC6BF3AB}" destId="{5085F0A6-444D-49B0-A296-8323301CD55F}" srcOrd="1" destOrd="0" presId="urn:microsoft.com/office/officeart/2005/8/layout/process1"/>
    <dgm:cxn modelId="{85443B8C-199F-43EE-8042-F9ADF974BC2D}" type="presOf" srcId="{6F93A901-458C-4B44-BEBF-AC30219A5FE0}" destId="{484652B9-368A-4C2C-8FBB-8975EC74D704}" srcOrd="1" destOrd="0" presId="urn:microsoft.com/office/officeart/2005/8/layout/process1"/>
    <dgm:cxn modelId="{576C1D91-086B-46F0-A605-4AFDC92CF470}" type="presOf" srcId="{B47F068B-39D8-4188-9F22-5921369732E7}" destId="{A3C34648-6BBB-4949-9E20-58C965254E33}" srcOrd="0" destOrd="0" presId="urn:microsoft.com/office/officeart/2005/8/layout/process1"/>
    <dgm:cxn modelId="{A00BE596-4ABB-4083-B3C9-7F15B4EC3945}" type="presOf" srcId="{0B983981-9149-4736-A6D3-CAB2BC97D996}" destId="{8FB87A2E-414C-414B-80F1-D6A7804B532C}" srcOrd="0" destOrd="0" presId="urn:microsoft.com/office/officeart/2005/8/layout/process1"/>
    <dgm:cxn modelId="{BE1CC998-6D09-4EE9-98A5-FCDCF182141A}" type="presOf" srcId="{E82B832E-3687-417B-8B36-2FEE7BF0E167}" destId="{F274432A-8B57-4260-8FDC-5720D867180C}" srcOrd="0" destOrd="0" presId="urn:microsoft.com/office/officeart/2005/8/layout/process1"/>
    <dgm:cxn modelId="{75F3409A-C0FA-4169-810A-B540FD4D7327}" type="presOf" srcId="{9877CB5F-8C8C-439B-8173-DD03EC6BF3AB}" destId="{8D7FC9E4-DE0F-4B9D-87B0-B813E4DFDE12}" srcOrd="0" destOrd="0" presId="urn:microsoft.com/office/officeart/2005/8/layout/process1"/>
    <dgm:cxn modelId="{7D1A82B5-3BBA-4D85-8D02-9B4DC4F88459}" type="presOf" srcId="{E82B832E-3687-417B-8B36-2FEE7BF0E167}" destId="{6B630149-E720-4961-A0B1-C6051D09038C}" srcOrd="1" destOrd="0" presId="urn:microsoft.com/office/officeart/2005/8/layout/process1"/>
    <dgm:cxn modelId="{392AA7ED-09EE-4F97-93C1-B63CF81C275F}" type="presOf" srcId="{DDF0B85F-06E5-48CF-850D-36273E81E9F2}" destId="{73A4819A-1C0B-4ED7-A264-97188C52FA7E}" srcOrd="1" destOrd="0" presId="urn:microsoft.com/office/officeart/2005/8/layout/process1"/>
    <dgm:cxn modelId="{EC0860F1-1191-455E-AA31-56B988CB1FA3}" srcId="{0B983981-9149-4736-A6D3-CAB2BC97D996}" destId="{9730051C-739F-477F-93B4-846ACDBC3059}" srcOrd="0" destOrd="0" parTransId="{79B7FBDC-571E-44B3-A1DA-6D573C7ED3D8}" sibTransId="{DDF0B85F-06E5-48CF-850D-36273E81E9F2}"/>
    <dgm:cxn modelId="{6C08F6F5-1C80-4AC1-A65F-EAC7D3D50438}" type="presOf" srcId="{8B29EA12-E91D-421B-9AAF-D7C565F1C772}" destId="{1EC82EDD-5EB9-429D-8AEF-EE2D3FB3FE50}" srcOrd="0" destOrd="0" presId="urn:microsoft.com/office/officeart/2005/8/layout/process1"/>
    <dgm:cxn modelId="{085CA3F9-FBF9-4E0C-8D2C-DA7EA86FA024}" type="presParOf" srcId="{8FB87A2E-414C-414B-80F1-D6A7804B532C}" destId="{1EE3102F-9E2C-44C2-8351-11C4C58769CC}" srcOrd="0" destOrd="0" presId="urn:microsoft.com/office/officeart/2005/8/layout/process1"/>
    <dgm:cxn modelId="{2C9F4B30-D1E1-4AA1-BD4F-D836BC03B42B}" type="presParOf" srcId="{8FB87A2E-414C-414B-80F1-D6A7804B532C}" destId="{03A611D3-7690-41DE-9069-F0CAA2393478}" srcOrd="1" destOrd="0" presId="urn:microsoft.com/office/officeart/2005/8/layout/process1"/>
    <dgm:cxn modelId="{566454C1-900E-405D-9805-404C69C3DD6E}" type="presParOf" srcId="{03A611D3-7690-41DE-9069-F0CAA2393478}" destId="{73A4819A-1C0B-4ED7-A264-97188C52FA7E}" srcOrd="0" destOrd="0" presId="urn:microsoft.com/office/officeart/2005/8/layout/process1"/>
    <dgm:cxn modelId="{1F6D79DA-CF94-4046-8033-F15468EB3DB1}" type="presParOf" srcId="{8FB87A2E-414C-414B-80F1-D6A7804B532C}" destId="{1EC82EDD-5EB9-429D-8AEF-EE2D3FB3FE50}" srcOrd="2" destOrd="0" presId="urn:microsoft.com/office/officeart/2005/8/layout/process1"/>
    <dgm:cxn modelId="{1C38D8A6-D410-42B8-A81B-B0D62F1649F9}" type="presParOf" srcId="{8FB87A2E-414C-414B-80F1-D6A7804B532C}" destId="{183593A4-9E27-4364-B8AA-C725DE246637}" srcOrd="3" destOrd="0" presId="urn:microsoft.com/office/officeart/2005/8/layout/process1"/>
    <dgm:cxn modelId="{742E8D28-0D35-4132-A466-D60EF34748A5}" type="presParOf" srcId="{183593A4-9E27-4364-B8AA-C725DE246637}" destId="{484652B9-368A-4C2C-8FBB-8975EC74D704}" srcOrd="0" destOrd="0" presId="urn:microsoft.com/office/officeart/2005/8/layout/process1"/>
    <dgm:cxn modelId="{12A67FD3-0DB5-4FB0-9555-5A66B1DEA943}" type="presParOf" srcId="{8FB87A2E-414C-414B-80F1-D6A7804B532C}" destId="{4526A8DA-764E-492C-B690-B38506F992CB}" srcOrd="4" destOrd="0" presId="urn:microsoft.com/office/officeart/2005/8/layout/process1"/>
    <dgm:cxn modelId="{5FFFB5C8-F0F2-4587-B042-48F67C48AE62}" type="presParOf" srcId="{8FB87A2E-414C-414B-80F1-D6A7804B532C}" destId="{F274432A-8B57-4260-8FDC-5720D867180C}" srcOrd="5" destOrd="0" presId="urn:microsoft.com/office/officeart/2005/8/layout/process1"/>
    <dgm:cxn modelId="{D0499337-D216-44A2-853E-2C7FDD79B21D}" type="presParOf" srcId="{F274432A-8B57-4260-8FDC-5720D867180C}" destId="{6B630149-E720-4961-A0B1-C6051D09038C}" srcOrd="0" destOrd="0" presId="urn:microsoft.com/office/officeart/2005/8/layout/process1"/>
    <dgm:cxn modelId="{4F5288DB-D597-47B8-9AB4-0F33A475F9AF}" type="presParOf" srcId="{8FB87A2E-414C-414B-80F1-D6A7804B532C}" destId="{A3C34648-6BBB-4949-9E20-58C965254E33}" srcOrd="6" destOrd="0" presId="urn:microsoft.com/office/officeart/2005/8/layout/process1"/>
    <dgm:cxn modelId="{C5C3E60C-79E6-48FB-BAF1-CF4C0F9EB87D}" type="presParOf" srcId="{8FB87A2E-414C-414B-80F1-D6A7804B532C}" destId="{8D7FC9E4-DE0F-4B9D-87B0-B813E4DFDE12}" srcOrd="7" destOrd="0" presId="urn:microsoft.com/office/officeart/2005/8/layout/process1"/>
    <dgm:cxn modelId="{9217B71E-C949-4998-8236-50C2EC8EAA0C}" type="presParOf" srcId="{8D7FC9E4-DE0F-4B9D-87B0-B813E4DFDE12}" destId="{5085F0A6-444D-49B0-A296-8323301CD55F}" srcOrd="0" destOrd="0" presId="urn:microsoft.com/office/officeart/2005/8/layout/process1"/>
    <dgm:cxn modelId="{BE612337-A442-4C53-AA9E-80387A6DD402}" type="presParOf" srcId="{8FB87A2E-414C-414B-80F1-D6A7804B532C}" destId="{A6C36DA0-F82E-41CC-B6EF-8D33019CE9B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CBA980-CBB6-4A9F-862F-8264F4BAF2B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ID"/>
        </a:p>
      </dgm:t>
    </dgm:pt>
    <dgm:pt modelId="{882BE9A7-AB2F-4E47-B933-F5F74F305D20}">
      <dgm:prSet phldrT="[Text]"/>
      <dgm:spPr/>
      <dgm:t>
        <a:bodyPr/>
        <a:lstStyle/>
        <a:p>
          <a:r>
            <a:rPr lang="en-ID" b="1" dirty="0"/>
            <a:t>1.  </a:t>
          </a:r>
          <a:r>
            <a:rPr lang="en-ID" b="1" dirty="0" err="1"/>
            <a:t>Jabatan</a:t>
          </a:r>
          <a:r>
            <a:rPr lang="en-ID" b="1" dirty="0"/>
            <a:t> yang </a:t>
          </a:r>
          <a:r>
            <a:rPr lang="en-ID" b="1" dirty="0" err="1"/>
            <a:t>dapat</a:t>
          </a:r>
          <a:r>
            <a:rPr lang="en-ID" b="1" dirty="0"/>
            <a:t> </a:t>
          </a:r>
          <a:r>
            <a:rPr lang="en-ID" b="1" dirty="0" err="1"/>
            <a:t>diisi</a:t>
          </a:r>
          <a:r>
            <a:rPr lang="en-ID" b="1" dirty="0"/>
            <a:t> oleh PPPK</a:t>
          </a:r>
        </a:p>
      </dgm:t>
    </dgm:pt>
    <dgm:pt modelId="{488BF87C-9FD9-40C1-97BD-DB2037FEFF3B}" type="parTrans" cxnId="{717B30B1-D1D4-4E82-B902-7A76CA1E08F3}">
      <dgm:prSet/>
      <dgm:spPr/>
      <dgm:t>
        <a:bodyPr/>
        <a:lstStyle/>
        <a:p>
          <a:endParaRPr lang="en-ID" b="1"/>
        </a:p>
      </dgm:t>
    </dgm:pt>
    <dgm:pt modelId="{630B763B-E6FE-4CF4-864A-EF085323E4CF}" type="sibTrans" cxnId="{717B30B1-D1D4-4E82-B902-7A76CA1E08F3}">
      <dgm:prSet/>
      <dgm:spPr/>
      <dgm:t>
        <a:bodyPr/>
        <a:lstStyle/>
        <a:p>
          <a:endParaRPr lang="en-ID" b="1"/>
        </a:p>
      </dgm:t>
    </dgm:pt>
    <dgm:pt modelId="{5DD86A45-252B-4EED-87F4-1B20AE526035}">
      <dgm:prSet phldrT="[Text]"/>
      <dgm:spPr/>
      <dgm:t>
        <a:bodyPr/>
        <a:lstStyle/>
        <a:p>
          <a:r>
            <a:rPr lang="en-ID" b="1" dirty="0"/>
            <a:t>2.  </a:t>
          </a:r>
          <a:r>
            <a:rPr lang="en-ID" b="1" dirty="0" err="1"/>
            <a:t>Manajemen</a:t>
          </a:r>
          <a:r>
            <a:rPr lang="en-ID" b="1" dirty="0"/>
            <a:t> PPPK</a:t>
          </a:r>
        </a:p>
      </dgm:t>
    </dgm:pt>
    <dgm:pt modelId="{1D090905-82EB-4D25-8457-E219541953DB}" type="parTrans" cxnId="{8F2202EA-61D1-4AD6-82C8-88B7ED423AF5}">
      <dgm:prSet/>
      <dgm:spPr/>
      <dgm:t>
        <a:bodyPr/>
        <a:lstStyle/>
        <a:p>
          <a:endParaRPr lang="en-ID" b="1"/>
        </a:p>
      </dgm:t>
    </dgm:pt>
    <dgm:pt modelId="{0D78CF38-B9BE-4FBD-BBFF-472A86B84A93}" type="sibTrans" cxnId="{8F2202EA-61D1-4AD6-82C8-88B7ED423AF5}">
      <dgm:prSet/>
      <dgm:spPr/>
      <dgm:t>
        <a:bodyPr/>
        <a:lstStyle/>
        <a:p>
          <a:endParaRPr lang="en-ID" b="1"/>
        </a:p>
      </dgm:t>
    </dgm:pt>
    <dgm:pt modelId="{571938E8-5088-4605-A376-837E5D6DE69A}">
      <dgm:prSet phldrT="[Text]"/>
      <dgm:spPr/>
      <dgm:t>
        <a:bodyPr/>
        <a:lstStyle/>
        <a:p>
          <a:r>
            <a:rPr lang="en-ID" b="1" dirty="0"/>
            <a:t>3.  </a:t>
          </a:r>
          <a:r>
            <a:rPr lang="en-ID" b="1" dirty="0" err="1"/>
            <a:t>Penetapan</a:t>
          </a:r>
          <a:r>
            <a:rPr lang="en-ID" b="1" dirty="0"/>
            <a:t> </a:t>
          </a:r>
          <a:r>
            <a:rPr lang="en-ID" b="1" dirty="0" err="1"/>
            <a:t>Kebutuhan</a:t>
          </a:r>
          <a:endParaRPr lang="en-ID" b="1" dirty="0"/>
        </a:p>
      </dgm:t>
    </dgm:pt>
    <dgm:pt modelId="{C9CDEFEC-8BF6-43AD-B56E-5DA2A9FF8C61}" type="parTrans" cxnId="{3D070EAE-3C0F-4AC9-A6EF-9A6B7D82DC4F}">
      <dgm:prSet/>
      <dgm:spPr/>
      <dgm:t>
        <a:bodyPr/>
        <a:lstStyle/>
        <a:p>
          <a:endParaRPr lang="en-ID" b="1"/>
        </a:p>
      </dgm:t>
    </dgm:pt>
    <dgm:pt modelId="{507D8F92-A371-4EA4-952A-A11CD5C0AB21}" type="sibTrans" cxnId="{3D070EAE-3C0F-4AC9-A6EF-9A6B7D82DC4F}">
      <dgm:prSet/>
      <dgm:spPr/>
      <dgm:t>
        <a:bodyPr/>
        <a:lstStyle/>
        <a:p>
          <a:endParaRPr lang="en-ID" b="1"/>
        </a:p>
      </dgm:t>
    </dgm:pt>
    <dgm:pt modelId="{CFE3CD2A-B590-4D5F-B82E-5313D0AB9469}">
      <dgm:prSet phldrT="[Text]"/>
      <dgm:spPr/>
      <dgm:t>
        <a:bodyPr/>
        <a:lstStyle/>
        <a:p>
          <a:r>
            <a:rPr lang="en-ID" b="1" dirty="0"/>
            <a:t>4.  </a:t>
          </a:r>
          <a:r>
            <a:rPr lang="en-ID" b="1" dirty="0" err="1"/>
            <a:t>Pengadaan</a:t>
          </a:r>
          <a:endParaRPr lang="en-ID" b="1" dirty="0"/>
        </a:p>
      </dgm:t>
    </dgm:pt>
    <dgm:pt modelId="{8DB652A1-8228-4FAB-BE3F-29D8B3122589}" type="parTrans" cxnId="{C2CE03BB-C8DD-44B6-8305-C275DC2D75B3}">
      <dgm:prSet/>
      <dgm:spPr/>
      <dgm:t>
        <a:bodyPr/>
        <a:lstStyle/>
        <a:p>
          <a:endParaRPr lang="en-ID" b="1"/>
        </a:p>
      </dgm:t>
    </dgm:pt>
    <dgm:pt modelId="{4D70828D-FC05-4B57-8A4E-6DC460D6B2F9}" type="sibTrans" cxnId="{C2CE03BB-C8DD-44B6-8305-C275DC2D75B3}">
      <dgm:prSet/>
      <dgm:spPr/>
      <dgm:t>
        <a:bodyPr/>
        <a:lstStyle/>
        <a:p>
          <a:endParaRPr lang="en-ID" b="1"/>
        </a:p>
      </dgm:t>
    </dgm:pt>
    <dgm:pt modelId="{8A2A5566-8485-438B-941D-FD11AAE0D867}">
      <dgm:prSet phldrT="[Text]"/>
      <dgm:spPr/>
      <dgm:t>
        <a:bodyPr/>
        <a:lstStyle/>
        <a:p>
          <a:r>
            <a:rPr lang="en-ID" b="1" dirty="0"/>
            <a:t>5.  </a:t>
          </a:r>
          <a:r>
            <a:rPr lang="en-ID" b="1" dirty="0" err="1"/>
            <a:t>Penilaian</a:t>
          </a:r>
          <a:r>
            <a:rPr lang="en-ID" b="1" dirty="0"/>
            <a:t> </a:t>
          </a:r>
          <a:r>
            <a:rPr lang="en-ID" b="1" dirty="0" err="1"/>
            <a:t>Kinerja</a:t>
          </a:r>
          <a:endParaRPr lang="en-ID" b="1" dirty="0"/>
        </a:p>
      </dgm:t>
    </dgm:pt>
    <dgm:pt modelId="{0A20491C-2B03-43E5-BCC6-7F4A6BFA4A4D}" type="parTrans" cxnId="{4B000193-2F6D-40B2-BC1A-B9E7B0A33F61}">
      <dgm:prSet/>
      <dgm:spPr/>
      <dgm:t>
        <a:bodyPr/>
        <a:lstStyle/>
        <a:p>
          <a:endParaRPr lang="en-ID" b="1"/>
        </a:p>
      </dgm:t>
    </dgm:pt>
    <dgm:pt modelId="{73135C08-31D5-4FCA-B110-01F7CFF1D618}" type="sibTrans" cxnId="{4B000193-2F6D-40B2-BC1A-B9E7B0A33F61}">
      <dgm:prSet/>
      <dgm:spPr/>
      <dgm:t>
        <a:bodyPr/>
        <a:lstStyle/>
        <a:p>
          <a:endParaRPr lang="en-ID" b="1"/>
        </a:p>
      </dgm:t>
    </dgm:pt>
    <dgm:pt modelId="{34E64254-BB79-4558-8F3A-1A9CC2BB4FFB}">
      <dgm:prSet phldrT="[Text]"/>
      <dgm:spPr/>
      <dgm:t>
        <a:bodyPr/>
        <a:lstStyle/>
        <a:p>
          <a:r>
            <a:rPr lang="en-ID" b="1" dirty="0"/>
            <a:t>6.  </a:t>
          </a:r>
          <a:r>
            <a:rPr lang="en-ID" b="1" dirty="0" err="1"/>
            <a:t>Penggajian</a:t>
          </a:r>
          <a:r>
            <a:rPr lang="en-ID" b="1" dirty="0"/>
            <a:t> dan </a:t>
          </a:r>
          <a:r>
            <a:rPr lang="en-ID" b="1" dirty="0" err="1"/>
            <a:t>Tunjangan</a:t>
          </a:r>
          <a:endParaRPr lang="en-ID" b="1" dirty="0"/>
        </a:p>
      </dgm:t>
    </dgm:pt>
    <dgm:pt modelId="{9D96BF72-705B-4E75-A27B-E0F7DA101651}" type="parTrans" cxnId="{D85E9E54-A74A-4ECC-8B98-48AD0C0436FB}">
      <dgm:prSet/>
      <dgm:spPr/>
      <dgm:t>
        <a:bodyPr/>
        <a:lstStyle/>
        <a:p>
          <a:endParaRPr lang="en-ID" b="1"/>
        </a:p>
      </dgm:t>
    </dgm:pt>
    <dgm:pt modelId="{801A9772-1F35-418E-A637-DE0D365A1EBC}" type="sibTrans" cxnId="{D85E9E54-A74A-4ECC-8B98-48AD0C0436FB}">
      <dgm:prSet/>
      <dgm:spPr/>
      <dgm:t>
        <a:bodyPr/>
        <a:lstStyle/>
        <a:p>
          <a:endParaRPr lang="en-ID" b="1"/>
        </a:p>
      </dgm:t>
    </dgm:pt>
    <dgm:pt modelId="{F33BF468-3A33-42F7-BB73-46381C64EE2A}">
      <dgm:prSet phldrT="[Text]"/>
      <dgm:spPr/>
      <dgm:t>
        <a:bodyPr/>
        <a:lstStyle/>
        <a:p>
          <a:r>
            <a:rPr lang="en-ID" b="1" dirty="0"/>
            <a:t>7.  </a:t>
          </a:r>
          <a:r>
            <a:rPr lang="en-ID" b="1" dirty="0" err="1"/>
            <a:t>Pengembangan</a:t>
          </a:r>
          <a:r>
            <a:rPr lang="en-ID" b="1" dirty="0"/>
            <a:t> </a:t>
          </a:r>
          <a:r>
            <a:rPr lang="en-ID" b="1" dirty="0" err="1"/>
            <a:t>Kompetensi</a:t>
          </a:r>
          <a:endParaRPr lang="en-ID" b="1" dirty="0"/>
        </a:p>
      </dgm:t>
    </dgm:pt>
    <dgm:pt modelId="{721EC75E-3427-4DA2-A31E-38C964222325}" type="parTrans" cxnId="{69178373-2890-4F3E-A465-608563E3B43E}">
      <dgm:prSet/>
      <dgm:spPr/>
      <dgm:t>
        <a:bodyPr/>
        <a:lstStyle/>
        <a:p>
          <a:endParaRPr lang="en-ID" b="1"/>
        </a:p>
      </dgm:t>
    </dgm:pt>
    <dgm:pt modelId="{59428334-FF10-49C5-90CA-44A8D44F22EB}" type="sibTrans" cxnId="{69178373-2890-4F3E-A465-608563E3B43E}">
      <dgm:prSet/>
      <dgm:spPr/>
      <dgm:t>
        <a:bodyPr/>
        <a:lstStyle/>
        <a:p>
          <a:endParaRPr lang="en-ID" b="1"/>
        </a:p>
      </dgm:t>
    </dgm:pt>
    <dgm:pt modelId="{6758CF84-B929-4C63-B3AB-0CDF03C5D791}">
      <dgm:prSet phldrT="[Text]"/>
      <dgm:spPr/>
      <dgm:t>
        <a:bodyPr/>
        <a:lstStyle/>
        <a:p>
          <a:r>
            <a:rPr lang="en-ID" b="1" dirty="0"/>
            <a:t>8.  </a:t>
          </a:r>
          <a:r>
            <a:rPr lang="en-ID" b="1" dirty="0" err="1"/>
            <a:t>Pemberian</a:t>
          </a:r>
          <a:r>
            <a:rPr lang="en-ID" b="1" dirty="0"/>
            <a:t> </a:t>
          </a:r>
          <a:r>
            <a:rPr lang="en-ID" b="1" dirty="0" err="1"/>
            <a:t>Penghargaan</a:t>
          </a:r>
          <a:endParaRPr lang="en-ID" b="1" dirty="0"/>
        </a:p>
      </dgm:t>
    </dgm:pt>
    <dgm:pt modelId="{47BE0DE6-E497-49A0-8B14-8AD92A0A179F}" type="parTrans" cxnId="{C0256CCD-32E3-4477-8A5C-314567AECE60}">
      <dgm:prSet/>
      <dgm:spPr/>
      <dgm:t>
        <a:bodyPr/>
        <a:lstStyle/>
        <a:p>
          <a:endParaRPr lang="en-ID" b="1"/>
        </a:p>
      </dgm:t>
    </dgm:pt>
    <dgm:pt modelId="{DF954B09-2F6A-4A84-B0D0-90B7CE2711FE}" type="sibTrans" cxnId="{C0256CCD-32E3-4477-8A5C-314567AECE60}">
      <dgm:prSet/>
      <dgm:spPr/>
      <dgm:t>
        <a:bodyPr/>
        <a:lstStyle/>
        <a:p>
          <a:endParaRPr lang="en-ID" b="1"/>
        </a:p>
      </dgm:t>
    </dgm:pt>
    <dgm:pt modelId="{F54B4A4D-35F4-4EE6-B70A-8906F3940953}">
      <dgm:prSet phldrT="[Text]"/>
      <dgm:spPr/>
      <dgm:t>
        <a:bodyPr/>
        <a:lstStyle/>
        <a:p>
          <a:r>
            <a:rPr lang="en-ID" b="1" dirty="0"/>
            <a:t>9.  </a:t>
          </a:r>
          <a:r>
            <a:rPr lang="en-ID" b="1" dirty="0" err="1"/>
            <a:t>Disiplin</a:t>
          </a:r>
          <a:endParaRPr lang="en-ID" b="1" dirty="0"/>
        </a:p>
      </dgm:t>
    </dgm:pt>
    <dgm:pt modelId="{820D8AFC-9D27-40AE-8707-58155DF4C0F3}" type="parTrans" cxnId="{529D9EC5-965B-4B36-89C8-C6C3F6F66F3D}">
      <dgm:prSet/>
      <dgm:spPr/>
      <dgm:t>
        <a:bodyPr/>
        <a:lstStyle/>
        <a:p>
          <a:endParaRPr lang="en-ID" b="1"/>
        </a:p>
      </dgm:t>
    </dgm:pt>
    <dgm:pt modelId="{C14042BD-96A9-471A-9F0A-4F195AF84B37}" type="sibTrans" cxnId="{529D9EC5-965B-4B36-89C8-C6C3F6F66F3D}">
      <dgm:prSet/>
      <dgm:spPr/>
      <dgm:t>
        <a:bodyPr/>
        <a:lstStyle/>
        <a:p>
          <a:endParaRPr lang="en-ID" b="1"/>
        </a:p>
      </dgm:t>
    </dgm:pt>
    <dgm:pt modelId="{203AE6B7-0117-44A7-8367-9B8FE2A82614}">
      <dgm:prSet phldrT="[Text]"/>
      <dgm:spPr/>
      <dgm:t>
        <a:bodyPr/>
        <a:lstStyle/>
        <a:p>
          <a:r>
            <a:rPr lang="en-ID" b="1" dirty="0"/>
            <a:t>10.  </a:t>
          </a:r>
          <a:r>
            <a:rPr lang="en-ID" b="1" dirty="0" err="1"/>
            <a:t>Pemutusan</a:t>
          </a:r>
          <a:r>
            <a:rPr lang="en-ID" b="1" dirty="0"/>
            <a:t> </a:t>
          </a:r>
          <a:r>
            <a:rPr lang="en-ID" b="1" dirty="0" err="1"/>
            <a:t>Hubungan</a:t>
          </a:r>
          <a:r>
            <a:rPr lang="en-ID" b="1" dirty="0"/>
            <a:t> </a:t>
          </a:r>
          <a:r>
            <a:rPr lang="en-ID" b="1" dirty="0" err="1"/>
            <a:t>Perjanjian</a:t>
          </a:r>
          <a:r>
            <a:rPr lang="en-ID" b="1" dirty="0"/>
            <a:t> </a:t>
          </a:r>
          <a:r>
            <a:rPr lang="en-ID" b="1" dirty="0" err="1"/>
            <a:t>Kerja</a:t>
          </a:r>
          <a:endParaRPr lang="en-ID" b="1" dirty="0"/>
        </a:p>
      </dgm:t>
    </dgm:pt>
    <dgm:pt modelId="{5674874C-4555-4212-938C-C237A57D32B1}" type="parTrans" cxnId="{4F154145-E6F1-4190-930B-E0AB2F28EAE3}">
      <dgm:prSet/>
      <dgm:spPr/>
      <dgm:t>
        <a:bodyPr/>
        <a:lstStyle/>
        <a:p>
          <a:endParaRPr lang="en-ID" b="1"/>
        </a:p>
      </dgm:t>
    </dgm:pt>
    <dgm:pt modelId="{AB3085FF-9D9F-4A49-8B8F-697528B7026A}" type="sibTrans" cxnId="{4F154145-E6F1-4190-930B-E0AB2F28EAE3}">
      <dgm:prSet/>
      <dgm:spPr/>
      <dgm:t>
        <a:bodyPr/>
        <a:lstStyle/>
        <a:p>
          <a:endParaRPr lang="en-ID" b="1"/>
        </a:p>
      </dgm:t>
    </dgm:pt>
    <dgm:pt modelId="{347AB4DC-725E-4B68-9358-1C6C231CD447}">
      <dgm:prSet phldrT="[Text]"/>
      <dgm:spPr/>
      <dgm:t>
        <a:bodyPr/>
        <a:lstStyle/>
        <a:p>
          <a:r>
            <a:rPr lang="en-ID" b="1" dirty="0"/>
            <a:t>11.  </a:t>
          </a:r>
          <a:r>
            <a:rPr lang="en-ID" b="1" dirty="0" err="1"/>
            <a:t>Perlindungan</a:t>
          </a:r>
          <a:endParaRPr lang="en-ID" b="1" dirty="0"/>
        </a:p>
      </dgm:t>
    </dgm:pt>
    <dgm:pt modelId="{F232D36F-A46A-4F37-BA8C-C46B2F56102B}" type="parTrans" cxnId="{203BEA6F-9541-4BF3-9CF2-097321776C07}">
      <dgm:prSet/>
      <dgm:spPr/>
      <dgm:t>
        <a:bodyPr/>
        <a:lstStyle/>
        <a:p>
          <a:endParaRPr lang="en-ID" b="1"/>
        </a:p>
      </dgm:t>
    </dgm:pt>
    <dgm:pt modelId="{D4B4C494-02F9-405B-B841-C391FFC2E061}" type="sibTrans" cxnId="{203BEA6F-9541-4BF3-9CF2-097321776C07}">
      <dgm:prSet/>
      <dgm:spPr/>
      <dgm:t>
        <a:bodyPr/>
        <a:lstStyle/>
        <a:p>
          <a:endParaRPr lang="en-ID" b="1"/>
        </a:p>
      </dgm:t>
    </dgm:pt>
    <dgm:pt modelId="{2F88CFD0-8BEB-4401-9839-392C3AC326F2}">
      <dgm:prSet phldrT="[Text]"/>
      <dgm:spPr/>
      <dgm:t>
        <a:bodyPr/>
        <a:lstStyle/>
        <a:p>
          <a:r>
            <a:rPr lang="en-ID" b="1" dirty="0"/>
            <a:t>12.  </a:t>
          </a:r>
          <a:r>
            <a:rPr lang="en-ID" b="1" dirty="0" err="1"/>
            <a:t>Cuti</a:t>
          </a:r>
          <a:endParaRPr lang="en-ID" b="1" dirty="0"/>
        </a:p>
      </dgm:t>
    </dgm:pt>
    <dgm:pt modelId="{6F6C2694-6E23-48CB-9ECB-DA25F92C3644}" type="parTrans" cxnId="{7B49B9F3-57DB-41A1-9976-27EDAD6BBF16}">
      <dgm:prSet/>
      <dgm:spPr/>
      <dgm:t>
        <a:bodyPr/>
        <a:lstStyle/>
        <a:p>
          <a:endParaRPr lang="en-ID" b="1"/>
        </a:p>
      </dgm:t>
    </dgm:pt>
    <dgm:pt modelId="{586B014C-64CA-40B9-93F4-4B403FF2D1F3}" type="sibTrans" cxnId="{7B49B9F3-57DB-41A1-9976-27EDAD6BBF16}">
      <dgm:prSet/>
      <dgm:spPr/>
      <dgm:t>
        <a:bodyPr/>
        <a:lstStyle/>
        <a:p>
          <a:endParaRPr lang="en-ID" b="1"/>
        </a:p>
      </dgm:t>
    </dgm:pt>
    <dgm:pt modelId="{34A754A2-C4E2-4958-ACF1-01FD322FE8CF}">
      <dgm:prSet phldrT="[Text]"/>
      <dgm:spPr/>
      <dgm:t>
        <a:bodyPr/>
        <a:lstStyle/>
        <a:p>
          <a:r>
            <a:rPr lang="en-ID" b="1" dirty="0"/>
            <a:t>13.  </a:t>
          </a:r>
          <a:r>
            <a:rPr lang="en-ID" b="1" dirty="0" err="1"/>
            <a:t>Pengawasan</a:t>
          </a:r>
          <a:r>
            <a:rPr lang="en-ID" b="1" dirty="0"/>
            <a:t> dan </a:t>
          </a:r>
          <a:r>
            <a:rPr lang="en-ID" b="1" dirty="0" err="1"/>
            <a:t>Evaluasi</a:t>
          </a:r>
          <a:endParaRPr lang="en-ID" b="1" dirty="0"/>
        </a:p>
      </dgm:t>
    </dgm:pt>
    <dgm:pt modelId="{DC0CE136-E960-4C65-93B0-D580B5D74153}" type="parTrans" cxnId="{86994CDA-A7A8-4E7A-BF92-D05D6B812D67}">
      <dgm:prSet/>
      <dgm:spPr/>
      <dgm:t>
        <a:bodyPr/>
        <a:lstStyle/>
        <a:p>
          <a:endParaRPr lang="en-ID" b="1"/>
        </a:p>
      </dgm:t>
    </dgm:pt>
    <dgm:pt modelId="{A92CB355-04BE-461C-BD23-14FFD92467AA}" type="sibTrans" cxnId="{86994CDA-A7A8-4E7A-BF92-D05D6B812D67}">
      <dgm:prSet/>
      <dgm:spPr/>
      <dgm:t>
        <a:bodyPr/>
        <a:lstStyle/>
        <a:p>
          <a:endParaRPr lang="en-ID" b="1"/>
        </a:p>
      </dgm:t>
    </dgm:pt>
    <dgm:pt modelId="{E18CE101-E6D3-45CF-B4D5-A09785D9CEE7}">
      <dgm:prSet phldrT="[Text]"/>
      <dgm:spPr/>
      <dgm:t>
        <a:bodyPr/>
        <a:lstStyle/>
        <a:p>
          <a:r>
            <a:rPr lang="en-ID" b="1" dirty="0"/>
            <a:t>14.  </a:t>
          </a:r>
          <a:r>
            <a:rPr lang="en-ID" b="1" dirty="0" err="1"/>
            <a:t>Larangan</a:t>
          </a:r>
          <a:endParaRPr lang="en-ID" b="1" dirty="0"/>
        </a:p>
      </dgm:t>
    </dgm:pt>
    <dgm:pt modelId="{E7F16934-96C5-4D8E-B1FC-22C78074E061}" type="parTrans" cxnId="{07FD25FF-D969-4C28-88D9-2211098B407A}">
      <dgm:prSet/>
      <dgm:spPr/>
      <dgm:t>
        <a:bodyPr/>
        <a:lstStyle/>
        <a:p>
          <a:endParaRPr lang="en-ID" b="1"/>
        </a:p>
      </dgm:t>
    </dgm:pt>
    <dgm:pt modelId="{93FCD1BC-35AC-41D4-87F2-02EC50A6EEBA}" type="sibTrans" cxnId="{07FD25FF-D969-4C28-88D9-2211098B407A}">
      <dgm:prSet/>
      <dgm:spPr/>
      <dgm:t>
        <a:bodyPr/>
        <a:lstStyle/>
        <a:p>
          <a:endParaRPr lang="en-ID" b="1"/>
        </a:p>
      </dgm:t>
    </dgm:pt>
    <dgm:pt modelId="{3616EA8B-DCE4-44EF-9D37-8D4F830DF7B7}">
      <dgm:prSet phldrT="[Text]"/>
      <dgm:spPr/>
      <dgm:t>
        <a:bodyPr/>
        <a:lstStyle/>
        <a:p>
          <a:r>
            <a:rPr lang="en-ID" b="1" dirty="0"/>
            <a:t>15.  </a:t>
          </a:r>
          <a:r>
            <a:rPr lang="en-ID" b="1" dirty="0" err="1"/>
            <a:t>Ketentuan</a:t>
          </a:r>
          <a:r>
            <a:rPr lang="en-ID" b="1" dirty="0"/>
            <a:t> </a:t>
          </a:r>
          <a:r>
            <a:rPr lang="en-ID" b="1" dirty="0" err="1"/>
            <a:t>Peralihan</a:t>
          </a:r>
          <a:endParaRPr lang="en-ID" b="1" dirty="0"/>
        </a:p>
      </dgm:t>
    </dgm:pt>
    <dgm:pt modelId="{43E63117-FA78-47E5-A6CC-D0F0B02803D5}" type="parTrans" cxnId="{AA1B697A-3678-4A4E-9B1C-93508C99B346}">
      <dgm:prSet/>
      <dgm:spPr/>
      <dgm:t>
        <a:bodyPr/>
        <a:lstStyle/>
        <a:p>
          <a:endParaRPr lang="en-ID" b="1"/>
        </a:p>
      </dgm:t>
    </dgm:pt>
    <dgm:pt modelId="{2AB00C3F-FB9F-411B-9D5F-C5A7370B2297}" type="sibTrans" cxnId="{AA1B697A-3678-4A4E-9B1C-93508C99B346}">
      <dgm:prSet/>
      <dgm:spPr/>
      <dgm:t>
        <a:bodyPr/>
        <a:lstStyle/>
        <a:p>
          <a:endParaRPr lang="en-ID" b="1"/>
        </a:p>
      </dgm:t>
    </dgm:pt>
    <dgm:pt modelId="{FF9BB243-DEA6-4813-8977-2806F72FB3B1}">
      <dgm:prSet phldrT="[Text]"/>
      <dgm:spPr/>
      <dgm:t>
        <a:bodyPr/>
        <a:lstStyle/>
        <a:p>
          <a:r>
            <a:rPr lang="en-ID" b="1" dirty="0"/>
            <a:t>16.  </a:t>
          </a:r>
          <a:r>
            <a:rPr lang="en-ID" b="1" dirty="0" err="1"/>
            <a:t>Ketentuan</a:t>
          </a:r>
          <a:r>
            <a:rPr lang="en-ID" b="1" dirty="0"/>
            <a:t> </a:t>
          </a:r>
          <a:r>
            <a:rPr lang="en-ID" b="1" dirty="0" err="1"/>
            <a:t>Penutup</a:t>
          </a:r>
          <a:endParaRPr lang="en-ID" b="1" dirty="0"/>
        </a:p>
      </dgm:t>
    </dgm:pt>
    <dgm:pt modelId="{D5C9E8B0-6E2C-48BF-ADB6-934119A88012}" type="parTrans" cxnId="{4EEDB046-80B9-4F80-B19D-8E148FBED411}">
      <dgm:prSet/>
      <dgm:spPr/>
      <dgm:t>
        <a:bodyPr/>
        <a:lstStyle/>
        <a:p>
          <a:endParaRPr lang="en-ID" b="1"/>
        </a:p>
      </dgm:t>
    </dgm:pt>
    <dgm:pt modelId="{36EAFAEA-A005-41A6-BB1F-5802D114DFBA}" type="sibTrans" cxnId="{4EEDB046-80B9-4F80-B19D-8E148FBED411}">
      <dgm:prSet/>
      <dgm:spPr/>
      <dgm:t>
        <a:bodyPr/>
        <a:lstStyle/>
        <a:p>
          <a:endParaRPr lang="en-ID" b="1"/>
        </a:p>
      </dgm:t>
    </dgm:pt>
    <dgm:pt modelId="{D7C00936-F4C8-455E-9D29-B33E0B67519B}" type="pres">
      <dgm:prSet presAssocID="{43CBA980-CBB6-4A9F-862F-8264F4BAF2B0}" presName="diagram" presStyleCnt="0">
        <dgm:presLayoutVars>
          <dgm:dir/>
          <dgm:resizeHandles val="exact"/>
        </dgm:presLayoutVars>
      </dgm:prSet>
      <dgm:spPr/>
    </dgm:pt>
    <dgm:pt modelId="{E17E5313-13E4-4C15-874B-E9762A88638B}" type="pres">
      <dgm:prSet presAssocID="{882BE9A7-AB2F-4E47-B933-F5F74F305D20}" presName="node" presStyleLbl="node1" presStyleIdx="0" presStyleCnt="16">
        <dgm:presLayoutVars>
          <dgm:bulletEnabled val="1"/>
        </dgm:presLayoutVars>
      </dgm:prSet>
      <dgm:spPr/>
    </dgm:pt>
    <dgm:pt modelId="{7ED0EB3F-E783-4DBF-8B6B-4F276125C295}" type="pres">
      <dgm:prSet presAssocID="{630B763B-E6FE-4CF4-864A-EF085323E4CF}" presName="sibTrans" presStyleCnt="0"/>
      <dgm:spPr/>
    </dgm:pt>
    <dgm:pt modelId="{72E486B5-8727-4DBC-A3AA-731745EF5064}" type="pres">
      <dgm:prSet presAssocID="{5DD86A45-252B-4EED-87F4-1B20AE526035}" presName="node" presStyleLbl="node1" presStyleIdx="1" presStyleCnt="16">
        <dgm:presLayoutVars>
          <dgm:bulletEnabled val="1"/>
        </dgm:presLayoutVars>
      </dgm:prSet>
      <dgm:spPr/>
    </dgm:pt>
    <dgm:pt modelId="{AD658A04-4665-4229-9164-BD89DBBCA7E5}" type="pres">
      <dgm:prSet presAssocID="{0D78CF38-B9BE-4FBD-BBFF-472A86B84A93}" presName="sibTrans" presStyleCnt="0"/>
      <dgm:spPr/>
    </dgm:pt>
    <dgm:pt modelId="{2A597191-6388-400C-A8B5-F00B5CBBDCB2}" type="pres">
      <dgm:prSet presAssocID="{571938E8-5088-4605-A376-837E5D6DE69A}" presName="node" presStyleLbl="node1" presStyleIdx="2" presStyleCnt="16">
        <dgm:presLayoutVars>
          <dgm:bulletEnabled val="1"/>
        </dgm:presLayoutVars>
      </dgm:prSet>
      <dgm:spPr/>
    </dgm:pt>
    <dgm:pt modelId="{4783EA47-DBF7-4DEF-A294-EA203867C56D}" type="pres">
      <dgm:prSet presAssocID="{507D8F92-A371-4EA4-952A-A11CD5C0AB21}" presName="sibTrans" presStyleCnt="0"/>
      <dgm:spPr/>
    </dgm:pt>
    <dgm:pt modelId="{F3580832-3BEE-482F-B766-A77A398A5D42}" type="pres">
      <dgm:prSet presAssocID="{CFE3CD2A-B590-4D5F-B82E-5313D0AB9469}" presName="node" presStyleLbl="node1" presStyleIdx="3" presStyleCnt="16">
        <dgm:presLayoutVars>
          <dgm:bulletEnabled val="1"/>
        </dgm:presLayoutVars>
      </dgm:prSet>
      <dgm:spPr/>
    </dgm:pt>
    <dgm:pt modelId="{C4E13867-26A8-463A-AC6A-81416C5E31A6}" type="pres">
      <dgm:prSet presAssocID="{4D70828D-FC05-4B57-8A4E-6DC460D6B2F9}" presName="sibTrans" presStyleCnt="0"/>
      <dgm:spPr/>
    </dgm:pt>
    <dgm:pt modelId="{B7573D17-92FF-47C2-B11A-BC6BE9D33633}" type="pres">
      <dgm:prSet presAssocID="{8A2A5566-8485-438B-941D-FD11AAE0D867}" presName="node" presStyleLbl="node1" presStyleIdx="4" presStyleCnt="16">
        <dgm:presLayoutVars>
          <dgm:bulletEnabled val="1"/>
        </dgm:presLayoutVars>
      </dgm:prSet>
      <dgm:spPr/>
    </dgm:pt>
    <dgm:pt modelId="{761C3B85-576D-4962-923C-45E8A71C5FCB}" type="pres">
      <dgm:prSet presAssocID="{73135C08-31D5-4FCA-B110-01F7CFF1D618}" presName="sibTrans" presStyleCnt="0"/>
      <dgm:spPr/>
    </dgm:pt>
    <dgm:pt modelId="{A732EEF9-7AF4-4310-A780-761F69C66125}" type="pres">
      <dgm:prSet presAssocID="{34E64254-BB79-4558-8F3A-1A9CC2BB4FFB}" presName="node" presStyleLbl="node1" presStyleIdx="5" presStyleCnt="16">
        <dgm:presLayoutVars>
          <dgm:bulletEnabled val="1"/>
        </dgm:presLayoutVars>
      </dgm:prSet>
      <dgm:spPr/>
    </dgm:pt>
    <dgm:pt modelId="{EA2DF8B4-380B-47AB-A760-A06360B789BC}" type="pres">
      <dgm:prSet presAssocID="{801A9772-1F35-418E-A637-DE0D365A1EBC}" presName="sibTrans" presStyleCnt="0"/>
      <dgm:spPr/>
    </dgm:pt>
    <dgm:pt modelId="{DABAC409-2FAD-4D58-9428-97768995334B}" type="pres">
      <dgm:prSet presAssocID="{F33BF468-3A33-42F7-BB73-46381C64EE2A}" presName="node" presStyleLbl="node1" presStyleIdx="6" presStyleCnt="16">
        <dgm:presLayoutVars>
          <dgm:bulletEnabled val="1"/>
        </dgm:presLayoutVars>
      </dgm:prSet>
      <dgm:spPr/>
    </dgm:pt>
    <dgm:pt modelId="{80FA735C-1208-47F6-B6E7-10E6822B395D}" type="pres">
      <dgm:prSet presAssocID="{59428334-FF10-49C5-90CA-44A8D44F22EB}" presName="sibTrans" presStyleCnt="0"/>
      <dgm:spPr/>
    </dgm:pt>
    <dgm:pt modelId="{E1BD4429-A809-4F5F-8885-CBFA27DD445E}" type="pres">
      <dgm:prSet presAssocID="{6758CF84-B929-4C63-B3AB-0CDF03C5D791}" presName="node" presStyleLbl="node1" presStyleIdx="7" presStyleCnt="16">
        <dgm:presLayoutVars>
          <dgm:bulletEnabled val="1"/>
        </dgm:presLayoutVars>
      </dgm:prSet>
      <dgm:spPr/>
    </dgm:pt>
    <dgm:pt modelId="{2FFCC05E-BD8B-4AAB-BA59-FA457E6BB349}" type="pres">
      <dgm:prSet presAssocID="{DF954B09-2F6A-4A84-B0D0-90B7CE2711FE}" presName="sibTrans" presStyleCnt="0"/>
      <dgm:spPr/>
    </dgm:pt>
    <dgm:pt modelId="{AAFACD8C-9364-4C45-B5E2-53EE2237E5F9}" type="pres">
      <dgm:prSet presAssocID="{F54B4A4D-35F4-4EE6-B70A-8906F3940953}" presName="node" presStyleLbl="node1" presStyleIdx="8" presStyleCnt="16">
        <dgm:presLayoutVars>
          <dgm:bulletEnabled val="1"/>
        </dgm:presLayoutVars>
      </dgm:prSet>
      <dgm:spPr/>
    </dgm:pt>
    <dgm:pt modelId="{0FFCE357-1798-404E-B88E-E408C2D48C13}" type="pres">
      <dgm:prSet presAssocID="{C14042BD-96A9-471A-9F0A-4F195AF84B37}" presName="sibTrans" presStyleCnt="0"/>
      <dgm:spPr/>
    </dgm:pt>
    <dgm:pt modelId="{95FFF76D-504B-4EAB-8503-29429306E4C0}" type="pres">
      <dgm:prSet presAssocID="{203AE6B7-0117-44A7-8367-9B8FE2A82614}" presName="node" presStyleLbl="node1" presStyleIdx="9" presStyleCnt="16">
        <dgm:presLayoutVars>
          <dgm:bulletEnabled val="1"/>
        </dgm:presLayoutVars>
      </dgm:prSet>
      <dgm:spPr/>
    </dgm:pt>
    <dgm:pt modelId="{88F6E260-AA88-40DA-BFAA-D8A2DA81A4FD}" type="pres">
      <dgm:prSet presAssocID="{AB3085FF-9D9F-4A49-8B8F-697528B7026A}" presName="sibTrans" presStyleCnt="0"/>
      <dgm:spPr/>
    </dgm:pt>
    <dgm:pt modelId="{2CE55CEC-5DAE-4850-B74F-DCD638DDA85B}" type="pres">
      <dgm:prSet presAssocID="{347AB4DC-725E-4B68-9358-1C6C231CD447}" presName="node" presStyleLbl="node1" presStyleIdx="10" presStyleCnt="16">
        <dgm:presLayoutVars>
          <dgm:bulletEnabled val="1"/>
        </dgm:presLayoutVars>
      </dgm:prSet>
      <dgm:spPr/>
    </dgm:pt>
    <dgm:pt modelId="{C49CB17A-9549-4DF8-893F-A938F20E5310}" type="pres">
      <dgm:prSet presAssocID="{D4B4C494-02F9-405B-B841-C391FFC2E061}" presName="sibTrans" presStyleCnt="0"/>
      <dgm:spPr/>
    </dgm:pt>
    <dgm:pt modelId="{4B72E706-24B2-479A-A4C7-975BC2055D19}" type="pres">
      <dgm:prSet presAssocID="{2F88CFD0-8BEB-4401-9839-392C3AC326F2}" presName="node" presStyleLbl="node1" presStyleIdx="11" presStyleCnt="16">
        <dgm:presLayoutVars>
          <dgm:bulletEnabled val="1"/>
        </dgm:presLayoutVars>
      </dgm:prSet>
      <dgm:spPr/>
    </dgm:pt>
    <dgm:pt modelId="{73FE429E-B0B1-4C3F-860E-246EBCBD43AD}" type="pres">
      <dgm:prSet presAssocID="{586B014C-64CA-40B9-93F4-4B403FF2D1F3}" presName="sibTrans" presStyleCnt="0"/>
      <dgm:spPr/>
    </dgm:pt>
    <dgm:pt modelId="{811DE69A-4286-49E9-A9E6-BC144F08FDE6}" type="pres">
      <dgm:prSet presAssocID="{34A754A2-C4E2-4958-ACF1-01FD322FE8CF}" presName="node" presStyleLbl="node1" presStyleIdx="12" presStyleCnt="16">
        <dgm:presLayoutVars>
          <dgm:bulletEnabled val="1"/>
        </dgm:presLayoutVars>
      </dgm:prSet>
      <dgm:spPr/>
    </dgm:pt>
    <dgm:pt modelId="{9E8935DD-F90A-4F66-A8FC-7647788B79DF}" type="pres">
      <dgm:prSet presAssocID="{A92CB355-04BE-461C-BD23-14FFD92467AA}" presName="sibTrans" presStyleCnt="0"/>
      <dgm:spPr/>
    </dgm:pt>
    <dgm:pt modelId="{2EBB638E-8DAD-4E55-8C9F-29CB87C18E3A}" type="pres">
      <dgm:prSet presAssocID="{E18CE101-E6D3-45CF-B4D5-A09785D9CEE7}" presName="node" presStyleLbl="node1" presStyleIdx="13" presStyleCnt="16">
        <dgm:presLayoutVars>
          <dgm:bulletEnabled val="1"/>
        </dgm:presLayoutVars>
      </dgm:prSet>
      <dgm:spPr/>
    </dgm:pt>
    <dgm:pt modelId="{2D0DC29B-83A9-4280-AE78-1C01046810B7}" type="pres">
      <dgm:prSet presAssocID="{93FCD1BC-35AC-41D4-87F2-02EC50A6EEBA}" presName="sibTrans" presStyleCnt="0"/>
      <dgm:spPr/>
    </dgm:pt>
    <dgm:pt modelId="{5AB5D55F-37E4-4E80-9C70-114857096A22}" type="pres">
      <dgm:prSet presAssocID="{3616EA8B-DCE4-44EF-9D37-8D4F830DF7B7}" presName="node" presStyleLbl="node1" presStyleIdx="14" presStyleCnt="16">
        <dgm:presLayoutVars>
          <dgm:bulletEnabled val="1"/>
        </dgm:presLayoutVars>
      </dgm:prSet>
      <dgm:spPr/>
    </dgm:pt>
    <dgm:pt modelId="{7CE5D13A-59A6-46B7-9E48-BD872886F0F1}" type="pres">
      <dgm:prSet presAssocID="{2AB00C3F-FB9F-411B-9D5F-C5A7370B2297}" presName="sibTrans" presStyleCnt="0"/>
      <dgm:spPr/>
    </dgm:pt>
    <dgm:pt modelId="{73DD033E-4C50-4528-AF0D-D5730A524B83}" type="pres">
      <dgm:prSet presAssocID="{FF9BB243-DEA6-4813-8977-2806F72FB3B1}" presName="node" presStyleLbl="node1" presStyleIdx="15" presStyleCnt="16">
        <dgm:presLayoutVars>
          <dgm:bulletEnabled val="1"/>
        </dgm:presLayoutVars>
      </dgm:prSet>
      <dgm:spPr/>
    </dgm:pt>
  </dgm:ptLst>
  <dgm:cxnLst>
    <dgm:cxn modelId="{0E1C9701-9594-4DA2-B79D-30F7CF294DCC}" type="presOf" srcId="{E18CE101-E6D3-45CF-B4D5-A09785D9CEE7}" destId="{2EBB638E-8DAD-4E55-8C9F-29CB87C18E3A}" srcOrd="0" destOrd="0" presId="urn:microsoft.com/office/officeart/2005/8/layout/default"/>
    <dgm:cxn modelId="{94937212-B747-4014-8B5C-2ECC97084C35}" type="presOf" srcId="{34E64254-BB79-4558-8F3A-1A9CC2BB4FFB}" destId="{A732EEF9-7AF4-4310-A780-761F69C66125}" srcOrd="0" destOrd="0" presId="urn:microsoft.com/office/officeart/2005/8/layout/default"/>
    <dgm:cxn modelId="{D1A4B319-3DF4-41AA-A81A-64D1161C5B14}" type="presOf" srcId="{FF9BB243-DEA6-4813-8977-2806F72FB3B1}" destId="{73DD033E-4C50-4528-AF0D-D5730A524B83}" srcOrd="0" destOrd="0" presId="urn:microsoft.com/office/officeart/2005/8/layout/default"/>
    <dgm:cxn modelId="{94DF452E-88B5-4F3C-8E11-E8CA2989C4D6}" type="presOf" srcId="{571938E8-5088-4605-A376-837E5D6DE69A}" destId="{2A597191-6388-400C-A8B5-F00B5CBBDCB2}" srcOrd="0" destOrd="0" presId="urn:microsoft.com/office/officeart/2005/8/layout/default"/>
    <dgm:cxn modelId="{82821031-66F5-4DDB-B643-E33CD421C6EF}" type="presOf" srcId="{347AB4DC-725E-4B68-9358-1C6C231CD447}" destId="{2CE55CEC-5DAE-4850-B74F-DCD638DDA85B}" srcOrd="0" destOrd="0" presId="urn:microsoft.com/office/officeart/2005/8/layout/default"/>
    <dgm:cxn modelId="{D0C72561-5F17-47AB-9697-58A19763559A}" type="presOf" srcId="{203AE6B7-0117-44A7-8367-9B8FE2A82614}" destId="{95FFF76D-504B-4EAB-8503-29429306E4C0}" srcOrd="0" destOrd="0" presId="urn:microsoft.com/office/officeart/2005/8/layout/default"/>
    <dgm:cxn modelId="{62DD5844-FF4C-4A4B-97E0-71FDED8BC667}" type="presOf" srcId="{2F88CFD0-8BEB-4401-9839-392C3AC326F2}" destId="{4B72E706-24B2-479A-A4C7-975BC2055D19}" srcOrd="0" destOrd="0" presId="urn:microsoft.com/office/officeart/2005/8/layout/default"/>
    <dgm:cxn modelId="{4F154145-E6F1-4190-930B-E0AB2F28EAE3}" srcId="{43CBA980-CBB6-4A9F-862F-8264F4BAF2B0}" destId="{203AE6B7-0117-44A7-8367-9B8FE2A82614}" srcOrd="9" destOrd="0" parTransId="{5674874C-4555-4212-938C-C237A57D32B1}" sibTransId="{AB3085FF-9D9F-4A49-8B8F-697528B7026A}"/>
    <dgm:cxn modelId="{4EEDB046-80B9-4F80-B19D-8E148FBED411}" srcId="{43CBA980-CBB6-4A9F-862F-8264F4BAF2B0}" destId="{FF9BB243-DEA6-4813-8977-2806F72FB3B1}" srcOrd="15" destOrd="0" parTransId="{D5C9E8B0-6E2C-48BF-ADB6-934119A88012}" sibTransId="{36EAFAEA-A005-41A6-BB1F-5802D114DFBA}"/>
    <dgm:cxn modelId="{1F4DA76B-C182-4EB1-9665-BB24ACEF32A9}" type="presOf" srcId="{F33BF468-3A33-42F7-BB73-46381C64EE2A}" destId="{DABAC409-2FAD-4D58-9428-97768995334B}" srcOrd="0" destOrd="0" presId="urn:microsoft.com/office/officeart/2005/8/layout/default"/>
    <dgm:cxn modelId="{203BEA6F-9541-4BF3-9CF2-097321776C07}" srcId="{43CBA980-CBB6-4A9F-862F-8264F4BAF2B0}" destId="{347AB4DC-725E-4B68-9358-1C6C231CD447}" srcOrd="10" destOrd="0" parTransId="{F232D36F-A46A-4F37-BA8C-C46B2F56102B}" sibTransId="{D4B4C494-02F9-405B-B841-C391FFC2E061}"/>
    <dgm:cxn modelId="{69178373-2890-4F3E-A465-608563E3B43E}" srcId="{43CBA980-CBB6-4A9F-862F-8264F4BAF2B0}" destId="{F33BF468-3A33-42F7-BB73-46381C64EE2A}" srcOrd="6" destOrd="0" parTransId="{721EC75E-3427-4DA2-A31E-38C964222325}" sibTransId="{59428334-FF10-49C5-90CA-44A8D44F22EB}"/>
    <dgm:cxn modelId="{D85E9E54-A74A-4ECC-8B98-48AD0C0436FB}" srcId="{43CBA980-CBB6-4A9F-862F-8264F4BAF2B0}" destId="{34E64254-BB79-4558-8F3A-1A9CC2BB4FFB}" srcOrd="5" destOrd="0" parTransId="{9D96BF72-705B-4E75-A27B-E0F7DA101651}" sibTransId="{801A9772-1F35-418E-A637-DE0D365A1EBC}"/>
    <dgm:cxn modelId="{D820B674-18E1-499A-9068-F426FFFC131F}" type="presOf" srcId="{8A2A5566-8485-438B-941D-FD11AAE0D867}" destId="{B7573D17-92FF-47C2-B11A-BC6BE9D33633}" srcOrd="0" destOrd="0" presId="urn:microsoft.com/office/officeart/2005/8/layout/default"/>
    <dgm:cxn modelId="{AA1B697A-3678-4A4E-9B1C-93508C99B346}" srcId="{43CBA980-CBB6-4A9F-862F-8264F4BAF2B0}" destId="{3616EA8B-DCE4-44EF-9D37-8D4F830DF7B7}" srcOrd="14" destOrd="0" parTransId="{43E63117-FA78-47E5-A6CC-D0F0B02803D5}" sibTransId="{2AB00C3F-FB9F-411B-9D5F-C5A7370B2297}"/>
    <dgm:cxn modelId="{34567C7A-49DE-438D-8A7F-6869FA7137F0}" type="presOf" srcId="{882BE9A7-AB2F-4E47-B933-F5F74F305D20}" destId="{E17E5313-13E4-4C15-874B-E9762A88638B}" srcOrd="0" destOrd="0" presId="urn:microsoft.com/office/officeart/2005/8/layout/default"/>
    <dgm:cxn modelId="{D8007D87-3FA7-4A5E-8168-7153D1095EBA}" type="presOf" srcId="{43CBA980-CBB6-4A9F-862F-8264F4BAF2B0}" destId="{D7C00936-F4C8-455E-9D29-B33E0B67519B}" srcOrd="0" destOrd="0" presId="urn:microsoft.com/office/officeart/2005/8/layout/default"/>
    <dgm:cxn modelId="{1A55298F-4913-4CE4-AE57-404DE1980970}" type="presOf" srcId="{5DD86A45-252B-4EED-87F4-1B20AE526035}" destId="{72E486B5-8727-4DBC-A3AA-731745EF5064}" srcOrd="0" destOrd="0" presId="urn:microsoft.com/office/officeart/2005/8/layout/default"/>
    <dgm:cxn modelId="{AD596790-3CD9-49C0-902B-577BA22B40E6}" type="presOf" srcId="{3616EA8B-DCE4-44EF-9D37-8D4F830DF7B7}" destId="{5AB5D55F-37E4-4E80-9C70-114857096A22}" srcOrd="0" destOrd="0" presId="urn:microsoft.com/office/officeart/2005/8/layout/default"/>
    <dgm:cxn modelId="{4B000193-2F6D-40B2-BC1A-B9E7B0A33F61}" srcId="{43CBA980-CBB6-4A9F-862F-8264F4BAF2B0}" destId="{8A2A5566-8485-438B-941D-FD11AAE0D867}" srcOrd="4" destOrd="0" parTransId="{0A20491C-2B03-43E5-BCC6-7F4A6BFA4A4D}" sibTransId="{73135C08-31D5-4FCA-B110-01F7CFF1D618}"/>
    <dgm:cxn modelId="{DA28659A-14B6-49A6-B0FD-6AE98CAE50EF}" type="presOf" srcId="{CFE3CD2A-B590-4D5F-B82E-5313D0AB9469}" destId="{F3580832-3BEE-482F-B766-A77A398A5D42}" srcOrd="0" destOrd="0" presId="urn:microsoft.com/office/officeart/2005/8/layout/default"/>
    <dgm:cxn modelId="{DA7B39A0-9A73-4486-9A05-68DC03DC2892}" type="presOf" srcId="{34A754A2-C4E2-4958-ACF1-01FD322FE8CF}" destId="{811DE69A-4286-49E9-A9E6-BC144F08FDE6}" srcOrd="0" destOrd="0" presId="urn:microsoft.com/office/officeart/2005/8/layout/default"/>
    <dgm:cxn modelId="{3D070EAE-3C0F-4AC9-A6EF-9A6B7D82DC4F}" srcId="{43CBA980-CBB6-4A9F-862F-8264F4BAF2B0}" destId="{571938E8-5088-4605-A376-837E5D6DE69A}" srcOrd="2" destOrd="0" parTransId="{C9CDEFEC-8BF6-43AD-B56E-5DA2A9FF8C61}" sibTransId="{507D8F92-A371-4EA4-952A-A11CD5C0AB21}"/>
    <dgm:cxn modelId="{717B30B1-D1D4-4E82-B902-7A76CA1E08F3}" srcId="{43CBA980-CBB6-4A9F-862F-8264F4BAF2B0}" destId="{882BE9A7-AB2F-4E47-B933-F5F74F305D20}" srcOrd="0" destOrd="0" parTransId="{488BF87C-9FD9-40C1-97BD-DB2037FEFF3B}" sibTransId="{630B763B-E6FE-4CF4-864A-EF085323E4CF}"/>
    <dgm:cxn modelId="{C2CE03BB-C8DD-44B6-8305-C275DC2D75B3}" srcId="{43CBA980-CBB6-4A9F-862F-8264F4BAF2B0}" destId="{CFE3CD2A-B590-4D5F-B82E-5313D0AB9469}" srcOrd="3" destOrd="0" parTransId="{8DB652A1-8228-4FAB-BE3F-29D8B3122589}" sibTransId="{4D70828D-FC05-4B57-8A4E-6DC460D6B2F9}"/>
    <dgm:cxn modelId="{2632D3BD-2C26-4E12-B980-A46E2C926A50}" type="presOf" srcId="{F54B4A4D-35F4-4EE6-B70A-8906F3940953}" destId="{AAFACD8C-9364-4C45-B5E2-53EE2237E5F9}" srcOrd="0" destOrd="0" presId="urn:microsoft.com/office/officeart/2005/8/layout/default"/>
    <dgm:cxn modelId="{529D9EC5-965B-4B36-89C8-C6C3F6F66F3D}" srcId="{43CBA980-CBB6-4A9F-862F-8264F4BAF2B0}" destId="{F54B4A4D-35F4-4EE6-B70A-8906F3940953}" srcOrd="8" destOrd="0" parTransId="{820D8AFC-9D27-40AE-8707-58155DF4C0F3}" sibTransId="{C14042BD-96A9-471A-9F0A-4F195AF84B37}"/>
    <dgm:cxn modelId="{C0256CCD-32E3-4477-8A5C-314567AECE60}" srcId="{43CBA980-CBB6-4A9F-862F-8264F4BAF2B0}" destId="{6758CF84-B929-4C63-B3AB-0CDF03C5D791}" srcOrd="7" destOrd="0" parTransId="{47BE0DE6-E497-49A0-8B14-8AD92A0A179F}" sibTransId="{DF954B09-2F6A-4A84-B0D0-90B7CE2711FE}"/>
    <dgm:cxn modelId="{86994CDA-A7A8-4E7A-BF92-D05D6B812D67}" srcId="{43CBA980-CBB6-4A9F-862F-8264F4BAF2B0}" destId="{34A754A2-C4E2-4958-ACF1-01FD322FE8CF}" srcOrd="12" destOrd="0" parTransId="{DC0CE136-E960-4C65-93B0-D580B5D74153}" sibTransId="{A92CB355-04BE-461C-BD23-14FFD92467AA}"/>
    <dgm:cxn modelId="{8F2202EA-61D1-4AD6-82C8-88B7ED423AF5}" srcId="{43CBA980-CBB6-4A9F-862F-8264F4BAF2B0}" destId="{5DD86A45-252B-4EED-87F4-1B20AE526035}" srcOrd="1" destOrd="0" parTransId="{1D090905-82EB-4D25-8457-E219541953DB}" sibTransId="{0D78CF38-B9BE-4FBD-BBFF-472A86B84A93}"/>
    <dgm:cxn modelId="{7B49B9F3-57DB-41A1-9976-27EDAD6BBF16}" srcId="{43CBA980-CBB6-4A9F-862F-8264F4BAF2B0}" destId="{2F88CFD0-8BEB-4401-9839-392C3AC326F2}" srcOrd="11" destOrd="0" parTransId="{6F6C2694-6E23-48CB-9ECB-DA25F92C3644}" sibTransId="{586B014C-64CA-40B9-93F4-4B403FF2D1F3}"/>
    <dgm:cxn modelId="{07FD25FF-D969-4C28-88D9-2211098B407A}" srcId="{43CBA980-CBB6-4A9F-862F-8264F4BAF2B0}" destId="{E18CE101-E6D3-45CF-B4D5-A09785D9CEE7}" srcOrd="13" destOrd="0" parTransId="{E7F16934-96C5-4D8E-B1FC-22C78074E061}" sibTransId="{93FCD1BC-35AC-41D4-87F2-02EC50A6EEBA}"/>
    <dgm:cxn modelId="{310FB1FF-5784-435F-A2E5-2DF0E650B87E}" type="presOf" srcId="{6758CF84-B929-4C63-B3AB-0CDF03C5D791}" destId="{E1BD4429-A809-4F5F-8885-CBFA27DD445E}" srcOrd="0" destOrd="0" presId="urn:microsoft.com/office/officeart/2005/8/layout/default"/>
    <dgm:cxn modelId="{FCEC7AC0-6C16-4773-B98E-51020BCD434D}" type="presParOf" srcId="{D7C00936-F4C8-455E-9D29-B33E0B67519B}" destId="{E17E5313-13E4-4C15-874B-E9762A88638B}" srcOrd="0" destOrd="0" presId="urn:microsoft.com/office/officeart/2005/8/layout/default"/>
    <dgm:cxn modelId="{EB947CFC-D401-43AF-9C0F-57B57B41FA29}" type="presParOf" srcId="{D7C00936-F4C8-455E-9D29-B33E0B67519B}" destId="{7ED0EB3F-E783-4DBF-8B6B-4F276125C295}" srcOrd="1" destOrd="0" presId="urn:microsoft.com/office/officeart/2005/8/layout/default"/>
    <dgm:cxn modelId="{0A8B2D0F-0B41-426F-B71A-422D4215D827}" type="presParOf" srcId="{D7C00936-F4C8-455E-9D29-B33E0B67519B}" destId="{72E486B5-8727-4DBC-A3AA-731745EF5064}" srcOrd="2" destOrd="0" presId="urn:microsoft.com/office/officeart/2005/8/layout/default"/>
    <dgm:cxn modelId="{838B4349-C2E8-4503-8BD6-90AE28BD4F1A}" type="presParOf" srcId="{D7C00936-F4C8-455E-9D29-B33E0B67519B}" destId="{AD658A04-4665-4229-9164-BD89DBBCA7E5}" srcOrd="3" destOrd="0" presId="urn:microsoft.com/office/officeart/2005/8/layout/default"/>
    <dgm:cxn modelId="{4E86DAD7-823D-4682-A288-A7635426CF68}" type="presParOf" srcId="{D7C00936-F4C8-455E-9D29-B33E0B67519B}" destId="{2A597191-6388-400C-A8B5-F00B5CBBDCB2}" srcOrd="4" destOrd="0" presId="urn:microsoft.com/office/officeart/2005/8/layout/default"/>
    <dgm:cxn modelId="{5EAEE8DD-3360-4756-8B85-8563D62139DB}" type="presParOf" srcId="{D7C00936-F4C8-455E-9D29-B33E0B67519B}" destId="{4783EA47-DBF7-4DEF-A294-EA203867C56D}" srcOrd="5" destOrd="0" presId="urn:microsoft.com/office/officeart/2005/8/layout/default"/>
    <dgm:cxn modelId="{78E42C0E-74C4-47C0-99C7-078B0096DD7E}" type="presParOf" srcId="{D7C00936-F4C8-455E-9D29-B33E0B67519B}" destId="{F3580832-3BEE-482F-B766-A77A398A5D42}" srcOrd="6" destOrd="0" presId="urn:microsoft.com/office/officeart/2005/8/layout/default"/>
    <dgm:cxn modelId="{F38BE73F-18A8-4920-A8F8-B24A80B866B7}" type="presParOf" srcId="{D7C00936-F4C8-455E-9D29-B33E0B67519B}" destId="{C4E13867-26A8-463A-AC6A-81416C5E31A6}" srcOrd="7" destOrd="0" presId="urn:microsoft.com/office/officeart/2005/8/layout/default"/>
    <dgm:cxn modelId="{ACEB88BD-A090-4318-AE41-8BE332E5E224}" type="presParOf" srcId="{D7C00936-F4C8-455E-9D29-B33E0B67519B}" destId="{B7573D17-92FF-47C2-B11A-BC6BE9D33633}" srcOrd="8" destOrd="0" presId="urn:microsoft.com/office/officeart/2005/8/layout/default"/>
    <dgm:cxn modelId="{F37EAB38-0791-47D4-AD0C-08A3EBC270F9}" type="presParOf" srcId="{D7C00936-F4C8-455E-9D29-B33E0B67519B}" destId="{761C3B85-576D-4962-923C-45E8A71C5FCB}" srcOrd="9" destOrd="0" presId="urn:microsoft.com/office/officeart/2005/8/layout/default"/>
    <dgm:cxn modelId="{D80BD523-9158-4B88-ACFC-6AF00B070562}" type="presParOf" srcId="{D7C00936-F4C8-455E-9D29-B33E0B67519B}" destId="{A732EEF9-7AF4-4310-A780-761F69C66125}" srcOrd="10" destOrd="0" presId="urn:microsoft.com/office/officeart/2005/8/layout/default"/>
    <dgm:cxn modelId="{E477957B-6BDF-43C1-AD91-F3D1E7A48BBF}" type="presParOf" srcId="{D7C00936-F4C8-455E-9D29-B33E0B67519B}" destId="{EA2DF8B4-380B-47AB-A760-A06360B789BC}" srcOrd="11" destOrd="0" presId="urn:microsoft.com/office/officeart/2005/8/layout/default"/>
    <dgm:cxn modelId="{62C8B34E-D24E-41F6-9E9D-04E40852047F}" type="presParOf" srcId="{D7C00936-F4C8-455E-9D29-B33E0B67519B}" destId="{DABAC409-2FAD-4D58-9428-97768995334B}" srcOrd="12" destOrd="0" presId="urn:microsoft.com/office/officeart/2005/8/layout/default"/>
    <dgm:cxn modelId="{C4A2E133-8755-48E8-877B-C878B8A32ABB}" type="presParOf" srcId="{D7C00936-F4C8-455E-9D29-B33E0B67519B}" destId="{80FA735C-1208-47F6-B6E7-10E6822B395D}" srcOrd="13" destOrd="0" presId="urn:microsoft.com/office/officeart/2005/8/layout/default"/>
    <dgm:cxn modelId="{B0DCFBB9-5EF7-42AC-B3E2-2846F5B227C4}" type="presParOf" srcId="{D7C00936-F4C8-455E-9D29-B33E0B67519B}" destId="{E1BD4429-A809-4F5F-8885-CBFA27DD445E}" srcOrd="14" destOrd="0" presId="urn:microsoft.com/office/officeart/2005/8/layout/default"/>
    <dgm:cxn modelId="{31C4CBAF-26C8-4B30-A4E5-E642978AD852}" type="presParOf" srcId="{D7C00936-F4C8-455E-9D29-B33E0B67519B}" destId="{2FFCC05E-BD8B-4AAB-BA59-FA457E6BB349}" srcOrd="15" destOrd="0" presId="urn:microsoft.com/office/officeart/2005/8/layout/default"/>
    <dgm:cxn modelId="{5D2AE38D-DDB2-4C56-95F9-9726BBEEC16B}" type="presParOf" srcId="{D7C00936-F4C8-455E-9D29-B33E0B67519B}" destId="{AAFACD8C-9364-4C45-B5E2-53EE2237E5F9}" srcOrd="16" destOrd="0" presId="urn:microsoft.com/office/officeart/2005/8/layout/default"/>
    <dgm:cxn modelId="{3DCC36AC-6995-4A10-873F-6080DAC558F1}" type="presParOf" srcId="{D7C00936-F4C8-455E-9D29-B33E0B67519B}" destId="{0FFCE357-1798-404E-B88E-E408C2D48C13}" srcOrd="17" destOrd="0" presId="urn:microsoft.com/office/officeart/2005/8/layout/default"/>
    <dgm:cxn modelId="{815C7E82-773A-43E2-AE15-901D89318BB9}" type="presParOf" srcId="{D7C00936-F4C8-455E-9D29-B33E0B67519B}" destId="{95FFF76D-504B-4EAB-8503-29429306E4C0}" srcOrd="18" destOrd="0" presId="urn:microsoft.com/office/officeart/2005/8/layout/default"/>
    <dgm:cxn modelId="{DA1A3D82-BA53-4BE9-9532-49ECBBC81C75}" type="presParOf" srcId="{D7C00936-F4C8-455E-9D29-B33E0B67519B}" destId="{88F6E260-AA88-40DA-BFAA-D8A2DA81A4FD}" srcOrd="19" destOrd="0" presId="urn:microsoft.com/office/officeart/2005/8/layout/default"/>
    <dgm:cxn modelId="{557A3E44-5104-4662-BC3D-8BA073F57093}" type="presParOf" srcId="{D7C00936-F4C8-455E-9D29-B33E0B67519B}" destId="{2CE55CEC-5DAE-4850-B74F-DCD638DDA85B}" srcOrd="20" destOrd="0" presId="urn:microsoft.com/office/officeart/2005/8/layout/default"/>
    <dgm:cxn modelId="{187C7E65-35BA-47F3-87F1-BBC997C2D939}" type="presParOf" srcId="{D7C00936-F4C8-455E-9D29-B33E0B67519B}" destId="{C49CB17A-9549-4DF8-893F-A938F20E5310}" srcOrd="21" destOrd="0" presId="urn:microsoft.com/office/officeart/2005/8/layout/default"/>
    <dgm:cxn modelId="{A0B731A2-8260-4C5A-9CE0-A211A831864F}" type="presParOf" srcId="{D7C00936-F4C8-455E-9D29-B33E0B67519B}" destId="{4B72E706-24B2-479A-A4C7-975BC2055D19}" srcOrd="22" destOrd="0" presId="urn:microsoft.com/office/officeart/2005/8/layout/default"/>
    <dgm:cxn modelId="{EB525FF0-5773-418B-A03A-760BD36B4962}" type="presParOf" srcId="{D7C00936-F4C8-455E-9D29-B33E0B67519B}" destId="{73FE429E-B0B1-4C3F-860E-246EBCBD43AD}" srcOrd="23" destOrd="0" presId="urn:microsoft.com/office/officeart/2005/8/layout/default"/>
    <dgm:cxn modelId="{D067E8A0-957A-4804-B19C-32839C5BBED0}" type="presParOf" srcId="{D7C00936-F4C8-455E-9D29-B33E0B67519B}" destId="{811DE69A-4286-49E9-A9E6-BC144F08FDE6}" srcOrd="24" destOrd="0" presId="urn:microsoft.com/office/officeart/2005/8/layout/default"/>
    <dgm:cxn modelId="{D49B729D-131E-4A4B-9DAE-CC6B725B349C}" type="presParOf" srcId="{D7C00936-F4C8-455E-9D29-B33E0B67519B}" destId="{9E8935DD-F90A-4F66-A8FC-7647788B79DF}" srcOrd="25" destOrd="0" presId="urn:microsoft.com/office/officeart/2005/8/layout/default"/>
    <dgm:cxn modelId="{AC14E219-84BB-4007-9375-5E2241782D1D}" type="presParOf" srcId="{D7C00936-F4C8-455E-9D29-B33E0B67519B}" destId="{2EBB638E-8DAD-4E55-8C9F-29CB87C18E3A}" srcOrd="26" destOrd="0" presId="urn:microsoft.com/office/officeart/2005/8/layout/default"/>
    <dgm:cxn modelId="{EA87E85D-2E48-44AD-96D8-A2B212D34EA0}" type="presParOf" srcId="{D7C00936-F4C8-455E-9D29-B33E0B67519B}" destId="{2D0DC29B-83A9-4280-AE78-1C01046810B7}" srcOrd="27" destOrd="0" presId="urn:microsoft.com/office/officeart/2005/8/layout/default"/>
    <dgm:cxn modelId="{59A57113-B156-4D19-AED0-E8A5EBCA7550}" type="presParOf" srcId="{D7C00936-F4C8-455E-9D29-B33E0B67519B}" destId="{5AB5D55F-37E4-4E80-9C70-114857096A22}" srcOrd="28" destOrd="0" presId="urn:microsoft.com/office/officeart/2005/8/layout/default"/>
    <dgm:cxn modelId="{674B8EAC-9327-4443-9E05-FACB749BD19D}" type="presParOf" srcId="{D7C00936-F4C8-455E-9D29-B33E0B67519B}" destId="{7CE5D13A-59A6-46B7-9E48-BD872886F0F1}" srcOrd="29" destOrd="0" presId="urn:microsoft.com/office/officeart/2005/8/layout/default"/>
    <dgm:cxn modelId="{5C573C38-309F-40A3-92F9-3888157C29FA}" type="presParOf" srcId="{D7C00936-F4C8-455E-9D29-B33E0B67519B}" destId="{73DD033E-4C50-4528-AF0D-D5730A524B83}"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E0E97C-973C-4E0C-87FB-B0752E02DC4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ID"/>
        </a:p>
      </dgm:t>
    </dgm:pt>
    <dgm:pt modelId="{F2A64DD9-1E39-4E27-B4C1-B8DA3B094E4B}">
      <dgm:prSet phldrT="[Text]" custT="1"/>
      <dgm:spPr/>
      <dgm:t>
        <a:bodyPr/>
        <a:lstStyle/>
        <a:p>
          <a:r>
            <a:rPr lang="en-ID" sz="4000" b="1" dirty="0"/>
            <a:t>JF</a:t>
          </a:r>
        </a:p>
      </dgm:t>
    </dgm:pt>
    <dgm:pt modelId="{32EC7D7D-D15C-4B61-89BC-2BB07012F6F0}" type="parTrans" cxnId="{6914A6BA-C296-49EA-B633-8193391841F1}">
      <dgm:prSet/>
      <dgm:spPr/>
      <dgm:t>
        <a:bodyPr/>
        <a:lstStyle/>
        <a:p>
          <a:endParaRPr lang="en-ID"/>
        </a:p>
      </dgm:t>
    </dgm:pt>
    <dgm:pt modelId="{05A2C865-91CC-4D22-B78E-83E152CAF5E3}" type="sibTrans" cxnId="{6914A6BA-C296-49EA-B633-8193391841F1}">
      <dgm:prSet/>
      <dgm:spPr/>
      <dgm:t>
        <a:bodyPr/>
        <a:lstStyle/>
        <a:p>
          <a:endParaRPr lang="en-ID"/>
        </a:p>
      </dgm:t>
    </dgm:pt>
    <dgm:pt modelId="{790F1C2E-3E53-4EBF-BEEC-9107E12D5641}">
      <dgm:prSet phldrT="[Text]" custT="1"/>
      <dgm:spPr/>
      <dgm:t>
        <a:bodyPr/>
        <a:lstStyle/>
        <a:p>
          <a:r>
            <a:rPr lang="en-ID" sz="4000" b="1" dirty="0"/>
            <a:t>JPT</a:t>
          </a:r>
        </a:p>
      </dgm:t>
    </dgm:pt>
    <dgm:pt modelId="{DA506302-4360-4AC7-8640-B37F9F7CFA50}" type="parTrans" cxnId="{26EB633C-09DF-4B83-B579-84A7D576F67E}">
      <dgm:prSet/>
      <dgm:spPr/>
      <dgm:t>
        <a:bodyPr/>
        <a:lstStyle/>
        <a:p>
          <a:endParaRPr lang="en-ID"/>
        </a:p>
      </dgm:t>
    </dgm:pt>
    <dgm:pt modelId="{B2734251-8B40-42CB-A0B5-BEB55B719270}" type="sibTrans" cxnId="{26EB633C-09DF-4B83-B579-84A7D576F67E}">
      <dgm:prSet/>
      <dgm:spPr/>
      <dgm:t>
        <a:bodyPr/>
        <a:lstStyle/>
        <a:p>
          <a:endParaRPr lang="en-ID"/>
        </a:p>
      </dgm:t>
    </dgm:pt>
    <dgm:pt modelId="{4FF2EF3D-8102-48BE-BED2-F2496A7B1AAD}">
      <dgm:prSet phldrT="[Text]"/>
      <dgm:spPr/>
      <dgm:t>
        <a:bodyPr/>
        <a:lstStyle/>
        <a:p>
          <a:r>
            <a:rPr lang="en-ID" dirty="0" err="1"/>
            <a:t>Jabatan</a:t>
          </a:r>
          <a:r>
            <a:rPr lang="en-ID" dirty="0"/>
            <a:t> lain yang </a:t>
          </a:r>
          <a:r>
            <a:rPr lang="en-ID" dirty="0" err="1"/>
            <a:t>ditetapkan</a:t>
          </a:r>
          <a:r>
            <a:rPr lang="en-ID" dirty="0"/>
            <a:t> oleh Menteri PANRB</a:t>
          </a:r>
        </a:p>
      </dgm:t>
    </dgm:pt>
    <dgm:pt modelId="{D01295BA-476A-492E-9E8E-D3E780F163AA}" type="parTrans" cxnId="{D0A10357-3133-414C-AE11-EE07FFD865F7}">
      <dgm:prSet/>
      <dgm:spPr/>
      <dgm:t>
        <a:bodyPr/>
        <a:lstStyle/>
        <a:p>
          <a:endParaRPr lang="en-ID"/>
        </a:p>
      </dgm:t>
    </dgm:pt>
    <dgm:pt modelId="{18A0122D-B5A6-409A-85EA-0D50001F9B96}" type="sibTrans" cxnId="{D0A10357-3133-414C-AE11-EE07FFD865F7}">
      <dgm:prSet/>
      <dgm:spPr/>
      <dgm:t>
        <a:bodyPr/>
        <a:lstStyle/>
        <a:p>
          <a:endParaRPr lang="en-ID"/>
        </a:p>
      </dgm:t>
    </dgm:pt>
    <dgm:pt modelId="{3540ED89-9C2F-454B-8AD3-1BFA245ED428}" type="pres">
      <dgm:prSet presAssocID="{C6E0E97C-973C-4E0C-87FB-B0752E02DC47}" presName="diagram" presStyleCnt="0">
        <dgm:presLayoutVars>
          <dgm:dir/>
          <dgm:resizeHandles val="exact"/>
        </dgm:presLayoutVars>
      </dgm:prSet>
      <dgm:spPr/>
    </dgm:pt>
    <dgm:pt modelId="{826CBCBD-0B68-42D0-89AC-6008B24256F8}" type="pres">
      <dgm:prSet presAssocID="{F2A64DD9-1E39-4E27-B4C1-B8DA3B094E4B}" presName="node" presStyleLbl="node1" presStyleIdx="0" presStyleCnt="3">
        <dgm:presLayoutVars>
          <dgm:bulletEnabled val="1"/>
        </dgm:presLayoutVars>
      </dgm:prSet>
      <dgm:spPr/>
    </dgm:pt>
    <dgm:pt modelId="{4AA22194-E24C-4D55-9A30-D0ED1CA520BC}" type="pres">
      <dgm:prSet presAssocID="{05A2C865-91CC-4D22-B78E-83E152CAF5E3}" presName="sibTrans" presStyleCnt="0"/>
      <dgm:spPr/>
    </dgm:pt>
    <dgm:pt modelId="{4D56CB15-2E0C-485F-9661-A2F09DC6FACE}" type="pres">
      <dgm:prSet presAssocID="{790F1C2E-3E53-4EBF-BEEC-9107E12D5641}" presName="node" presStyleLbl="node1" presStyleIdx="1" presStyleCnt="3">
        <dgm:presLayoutVars>
          <dgm:bulletEnabled val="1"/>
        </dgm:presLayoutVars>
      </dgm:prSet>
      <dgm:spPr/>
    </dgm:pt>
    <dgm:pt modelId="{258F6559-C188-4233-BB96-5FB74A41F990}" type="pres">
      <dgm:prSet presAssocID="{B2734251-8B40-42CB-A0B5-BEB55B719270}" presName="sibTrans" presStyleCnt="0"/>
      <dgm:spPr/>
    </dgm:pt>
    <dgm:pt modelId="{F3AF69FA-71B2-4625-AB92-6C1345D8104A}" type="pres">
      <dgm:prSet presAssocID="{4FF2EF3D-8102-48BE-BED2-F2496A7B1AAD}" presName="node" presStyleLbl="node1" presStyleIdx="2" presStyleCnt="3">
        <dgm:presLayoutVars>
          <dgm:bulletEnabled val="1"/>
        </dgm:presLayoutVars>
      </dgm:prSet>
      <dgm:spPr/>
    </dgm:pt>
  </dgm:ptLst>
  <dgm:cxnLst>
    <dgm:cxn modelId="{26EB633C-09DF-4B83-B579-84A7D576F67E}" srcId="{C6E0E97C-973C-4E0C-87FB-B0752E02DC47}" destId="{790F1C2E-3E53-4EBF-BEEC-9107E12D5641}" srcOrd="1" destOrd="0" parTransId="{DA506302-4360-4AC7-8640-B37F9F7CFA50}" sibTransId="{B2734251-8B40-42CB-A0B5-BEB55B719270}"/>
    <dgm:cxn modelId="{2BB90A45-5283-4134-97B9-442A6145830F}" type="presOf" srcId="{F2A64DD9-1E39-4E27-B4C1-B8DA3B094E4B}" destId="{826CBCBD-0B68-42D0-89AC-6008B24256F8}" srcOrd="0" destOrd="0" presId="urn:microsoft.com/office/officeart/2005/8/layout/default"/>
    <dgm:cxn modelId="{11ECCE68-5F07-4ED2-8394-9EF03CB4977D}" type="presOf" srcId="{4FF2EF3D-8102-48BE-BED2-F2496A7B1AAD}" destId="{F3AF69FA-71B2-4625-AB92-6C1345D8104A}" srcOrd="0" destOrd="0" presId="urn:microsoft.com/office/officeart/2005/8/layout/default"/>
    <dgm:cxn modelId="{D0A10357-3133-414C-AE11-EE07FFD865F7}" srcId="{C6E0E97C-973C-4E0C-87FB-B0752E02DC47}" destId="{4FF2EF3D-8102-48BE-BED2-F2496A7B1AAD}" srcOrd="2" destOrd="0" parTransId="{D01295BA-476A-492E-9E8E-D3E780F163AA}" sibTransId="{18A0122D-B5A6-409A-85EA-0D50001F9B96}"/>
    <dgm:cxn modelId="{6914A6BA-C296-49EA-B633-8193391841F1}" srcId="{C6E0E97C-973C-4E0C-87FB-B0752E02DC47}" destId="{F2A64DD9-1E39-4E27-B4C1-B8DA3B094E4B}" srcOrd="0" destOrd="0" parTransId="{32EC7D7D-D15C-4B61-89BC-2BB07012F6F0}" sibTransId="{05A2C865-91CC-4D22-B78E-83E152CAF5E3}"/>
    <dgm:cxn modelId="{DBA37BD1-8161-4905-A53B-E8217D2D6EAC}" type="presOf" srcId="{C6E0E97C-973C-4E0C-87FB-B0752E02DC47}" destId="{3540ED89-9C2F-454B-8AD3-1BFA245ED428}" srcOrd="0" destOrd="0" presId="urn:microsoft.com/office/officeart/2005/8/layout/default"/>
    <dgm:cxn modelId="{B882E5EE-257A-4407-95E7-217F83E4A437}" type="presOf" srcId="{790F1C2E-3E53-4EBF-BEEC-9107E12D5641}" destId="{4D56CB15-2E0C-485F-9661-A2F09DC6FACE}" srcOrd="0" destOrd="0" presId="urn:microsoft.com/office/officeart/2005/8/layout/default"/>
    <dgm:cxn modelId="{AF076A0C-1320-416B-9BB2-D21128F9BFC0}" type="presParOf" srcId="{3540ED89-9C2F-454B-8AD3-1BFA245ED428}" destId="{826CBCBD-0B68-42D0-89AC-6008B24256F8}" srcOrd="0" destOrd="0" presId="urn:microsoft.com/office/officeart/2005/8/layout/default"/>
    <dgm:cxn modelId="{B6F7949A-6E73-4519-B695-280C494A97E0}" type="presParOf" srcId="{3540ED89-9C2F-454B-8AD3-1BFA245ED428}" destId="{4AA22194-E24C-4D55-9A30-D0ED1CA520BC}" srcOrd="1" destOrd="0" presId="urn:microsoft.com/office/officeart/2005/8/layout/default"/>
    <dgm:cxn modelId="{B5B419CB-8703-406D-B020-E94D51F74A98}" type="presParOf" srcId="{3540ED89-9C2F-454B-8AD3-1BFA245ED428}" destId="{4D56CB15-2E0C-485F-9661-A2F09DC6FACE}" srcOrd="2" destOrd="0" presId="urn:microsoft.com/office/officeart/2005/8/layout/default"/>
    <dgm:cxn modelId="{C5D7CDCB-C0AB-4DF2-B54B-C4F398D2B0E9}" type="presParOf" srcId="{3540ED89-9C2F-454B-8AD3-1BFA245ED428}" destId="{258F6559-C188-4233-BB96-5FB74A41F990}" srcOrd="3" destOrd="0" presId="urn:microsoft.com/office/officeart/2005/8/layout/default"/>
    <dgm:cxn modelId="{9EF5DEA8-71F2-4261-BBE5-1B3A63AA95D6}" type="presParOf" srcId="{3540ED89-9C2F-454B-8AD3-1BFA245ED428}" destId="{F3AF69FA-71B2-4625-AB92-6C1345D8104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6B40D3-057E-4BB1-9208-72412D79ADF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ID"/>
        </a:p>
      </dgm:t>
    </dgm:pt>
    <dgm:pt modelId="{77854AB6-1254-4BCB-A8A3-885B2F999E9C}">
      <dgm:prSet phldrT="[Text]"/>
      <dgm:spPr/>
      <dgm:t>
        <a:bodyPr/>
        <a:lstStyle/>
        <a:p>
          <a:pPr>
            <a:buFont typeface="+mj-lt"/>
            <a:buAutoNum type="alphaLcPeriod"/>
          </a:pPr>
          <a:r>
            <a:rPr lang="en-ID" b="1" dirty="0"/>
            <a:t>1.  </a:t>
          </a:r>
          <a:r>
            <a:rPr lang="id-ID" b="1" dirty="0"/>
            <a:t>penetapan kebutuhan</a:t>
          </a:r>
          <a:endParaRPr lang="en-ID" b="1" dirty="0"/>
        </a:p>
      </dgm:t>
    </dgm:pt>
    <dgm:pt modelId="{C06D4444-1009-44E8-A618-9A66FF83D316}" type="parTrans" cxnId="{F7C3CEAF-EDC8-4157-9DB1-F8BBF9DDA085}">
      <dgm:prSet/>
      <dgm:spPr/>
      <dgm:t>
        <a:bodyPr/>
        <a:lstStyle/>
        <a:p>
          <a:endParaRPr lang="en-ID" b="1"/>
        </a:p>
      </dgm:t>
    </dgm:pt>
    <dgm:pt modelId="{FE8079CD-BF38-4F8A-B13F-E89A7C60A2A7}" type="sibTrans" cxnId="{F7C3CEAF-EDC8-4157-9DB1-F8BBF9DDA085}">
      <dgm:prSet/>
      <dgm:spPr/>
      <dgm:t>
        <a:bodyPr/>
        <a:lstStyle/>
        <a:p>
          <a:endParaRPr lang="en-ID" b="1"/>
        </a:p>
      </dgm:t>
    </dgm:pt>
    <dgm:pt modelId="{40FC4F0F-F5A3-45FF-858A-6D58B413C5F7}">
      <dgm:prSet/>
      <dgm:spPr/>
      <dgm:t>
        <a:bodyPr/>
        <a:lstStyle/>
        <a:p>
          <a:pPr>
            <a:buFont typeface="+mj-lt"/>
            <a:buAutoNum type="alphaLcPeriod"/>
          </a:pPr>
          <a:r>
            <a:rPr lang="en-ID" b="1" dirty="0"/>
            <a:t>2.  </a:t>
          </a:r>
          <a:r>
            <a:rPr lang="id-ID" b="1" dirty="0"/>
            <a:t>pengadaan</a:t>
          </a:r>
          <a:endParaRPr lang="en-ID" b="1" dirty="0"/>
        </a:p>
      </dgm:t>
    </dgm:pt>
    <dgm:pt modelId="{DB7CF02C-6853-4E2B-B4DC-9A0CFAA39510}" type="parTrans" cxnId="{6E4A989B-4A0A-4AD1-9F9C-6E5CC2DAA7E3}">
      <dgm:prSet/>
      <dgm:spPr/>
      <dgm:t>
        <a:bodyPr/>
        <a:lstStyle/>
        <a:p>
          <a:endParaRPr lang="en-ID" b="1"/>
        </a:p>
      </dgm:t>
    </dgm:pt>
    <dgm:pt modelId="{19ED8B3E-487E-4C97-9DDA-38FD58A89C61}" type="sibTrans" cxnId="{6E4A989B-4A0A-4AD1-9F9C-6E5CC2DAA7E3}">
      <dgm:prSet/>
      <dgm:spPr/>
      <dgm:t>
        <a:bodyPr/>
        <a:lstStyle/>
        <a:p>
          <a:endParaRPr lang="en-ID" b="1"/>
        </a:p>
      </dgm:t>
    </dgm:pt>
    <dgm:pt modelId="{2E35C555-7678-4042-99A6-8C7346A4E50B}">
      <dgm:prSet/>
      <dgm:spPr/>
      <dgm:t>
        <a:bodyPr/>
        <a:lstStyle/>
        <a:p>
          <a:pPr>
            <a:buFont typeface="+mj-lt"/>
            <a:buAutoNum type="alphaLcPeriod"/>
          </a:pPr>
          <a:r>
            <a:rPr lang="en-ID" b="1" dirty="0"/>
            <a:t>3.  </a:t>
          </a:r>
          <a:r>
            <a:rPr lang="id-ID" b="1" dirty="0"/>
            <a:t>penilaian kinerja</a:t>
          </a:r>
          <a:endParaRPr lang="en-ID" b="1" dirty="0"/>
        </a:p>
      </dgm:t>
    </dgm:pt>
    <dgm:pt modelId="{4879B20B-7225-4F42-A2A4-E9783C8B50CD}" type="parTrans" cxnId="{2CD7078B-2810-40CD-851D-061B8B06ED30}">
      <dgm:prSet/>
      <dgm:spPr/>
      <dgm:t>
        <a:bodyPr/>
        <a:lstStyle/>
        <a:p>
          <a:endParaRPr lang="en-ID" b="1"/>
        </a:p>
      </dgm:t>
    </dgm:pt>
    <dgm:pt modelId="{54FF805E-25A5-43E1-93E1-1033B65E10EE}" type="sibTrans" cxnId="{2CD7078B-2810-40CD-851D-061B8B06ED30}">
      <dgm:prSet/>
      <dgm:spPr/>
      <dgm:t>
        <a:bodyPr/>
        <a:lstStyle/>
        <a:p>
          <a:endParaRPr lang="en-ID" b="1"/>
        </a:p>
      </dgm:t>
    </dgm:pt>
    <dgm:pt modelId="{77102942-9B5A-45DE-BD9C-934F11784B5D}">
      <dgm:prSet/>
      <dgm:spPr/>
      <dgm:t>
        <a:bodyPr/>
        <a:lstStyle/>
        <a:p>
          <a:pPr>
            <a:buFont typeface="+mj-lt"/>
            <a:buAutoNum type="alphaLcPeriod"/>
          </a:pPr>
          <a:r>
            <a:rPr lang="en-ID" b="1" dirty="0"/>
            <a:t>4.  </a:t>
          </a:r>
          <a:r>
            <a:rPr lang="id-ID" b="1" dirty="0"/>
            <a:t>penggajian dan tunjangan</a:t>
          </a:r>
          <a:endParaRPr lang="en-ID" b="1" dirty="0"/>
        </a:p>
      </dgm:t>
    </dgm:pt>
    <dgm:pt modelId="{6018C048-FBC9-4B45-A666-0C3A633C0D66}" type="parTrans" cxnId="{6D5DD65B-D8D7-4577-BC95-FAAD03CFF0BF}">
      <dgm:prSet/>
      <dgm:spPr/>
      <dgm:t>
        <a:bodyPr/>
        <a:lstStyle/>
        <a:p>
          <a:endParaRPr lang="en-ID" b="1"/>
        </a:p>
      </dgm:t>
    </dgm:pt>
    <dgm:pt modelId="{DE0200C8-5476-44B3-9A23-76E4942C5D14}" type="sibTrans" cxnId="{6D5DD65B-D8D7-4577-BC95-FAAD03CFF0BF}">
      <dgm:prSet/>
      <dgm:spPr/>
      <dgm:t>
        <a:bodyPr/>
        <a:lstStyle/>
        <a:p>
          <a:endParaRPr lang="en-ID" b="1"/>
        </a:p>
      </dgm:t>
    </dgm:pt>
    <dgm:pt modelId="{56491013-F9A3-49B9-A194-756DDBF8C5F1}">
      <dgm:prSet/>
      <dgm:spPr/>
      <dgm:t>
        <a:bodyPr/>
        <a:lstStyle/>
        <a:p>
          <a:pPr>
            <a:buFont typeface="+mj-lt"/>
            <a:buAutoNum type="alphaLcPeriod"/>
          </a:pPr>
          <a:r>
            <a:rPr lang="en-ID" b="1" dirty="0"/>
            <a:t>5.  </a:t>
          </a:r>
          <a:r>
            <a:rPr lang="id-ID" b="1" dirty="0"/>
            <a:t>pengembangan kompetensi</a:t>
          </a:r>
          <a:endParaRPr lang="en-ID" b="1" dirty="0"/>
        </a:p>
      </dgm:t>
    </dgm:pt>
    <dgm:pt modelId="{BA4553A2-3CB6-41C8-88F6-62744EEB3183}" type="parTrans" cxnId="{6EB4B93D-9F60-4E23-B5ED-4ABC06843109}">
      <dgm:prSet/>
      <dgm:spPr/>
      <dgm:t>
        <a:bodyPr/>
        <a:lstStyle/>
        <a:p>
          <a:endParaRPr lang="en-ID" b="1"/>
        </a:p>
      </dgm:t>
    </dgm:pt>
    <dgm:pt modelId="{BB8C5581-CFED-4FBC-8816-22A407EC952F}" type="sibTrans" cxnId="{6EB4B93D-9F60-4E23-B5ED-4ABC06843109}">
      <dgm:prSet/>
      <dgm:spPr/>
      <dgm:t>
        <a:bodyPr/>
        <a:lstStyle/>
        <a:p>
          <a:endParaRPr lang="en-ID" b="1"/>
        </a:p>
      </dgm:t>
    </dgm:pt>
    <dgm:pt modelId="{29D801F2-9533-4E78-B1BE-EA92A1FE2971}">
      <dgm:prSet/>
      <dgm:spPr/>
      <dgm:t>
        <a:bodyPr/>
        <a:lstStyle/>
        <a:p>
          <a:pPr>
            <a:buFont typeface="+mj-lt"/>
            <a:buAutoNum type="alphaLcPeriod"/>
          </a:pPr>
          <a:r>
            <a:rPr lang="en-ID" b="1" dirty="0"/>
            <a:t>6.  </a:t>
          </a:r>
          <a:r>
            <a:rPr lang="id-ID" b="1" dirty="0"/>
            <a:t>pemberian penghargaan</a:t>
          </a:r>
          <a:endParaRPr lang="en-ID" b="1" dirty="0"/>
        </a:p>
      </dgm:t>
    </dgm:pt>
    <dgm:pt modelId="{A66E0834-EDCC-45C5-9C85-E490D138FB80}" type="parTrans" cxnId="{477C734A-AE98-4EDC-B8D3-75DC5DC21F72}">
      <dgm:prSet/>
      <dgm:spPr/>
      <dgm:t>
        <a:bodyPr/>
        <a:lstStyle/>
        <a:p>
          <a:endParaRPr lang="en-ID" b="1"/>
        </a:p>
      </dgm:t>
    </dgm:pt>
    <dgm:pt modelId="{02B7F27F-B14A-4C5C-801B-ACC6841EF361}" type="sibTrans" cxnId="{477C734A-AE98-4EDC-B8D3-75DC5DC21F72}">
      <dgm:prSet/>
      <dgm:spPr/>
      <dgm:t>
        <a:bodyPr/>
        <a:lstStyle/>
        <a:p>
          <a:endParaRPr lang="en-ID" b="1"/>
        </a:p>
      </dgm:t>
    </dgm:pt>
    <dgm:pt modelId="{C8D21E3E-CF3D-4A6D-93EF-E61177624690}">
      <dgm:prSet/>
      <dgm:spPr/>
      <dgm:t>
        <a:bodyPr/>
        <a:lstStyle/>
        <a:p>
          <a:pPr>
            <a:buFont typeface="+mj-lt"/>
            <a:buAutoNum type="alphaLcPeriod"/>
          </a:pPr>
          <a:r>
            <a:rPr lang="en-ID" b="1" dirty="0"/>
            <a:t>7.  </a:t>
          </a:r>
          <a:r>
            <a:rPr lang="id-ID" b="1" dirty="0"/>
            <a:t>disiplin</a:t>
          </a:r>
          <a:endParaRPr lang="en-ID" b="1" dirty="0"/>
        </a:p>
      </dgm:t>
    </dgm:pt>
    <dgm:pt modelId="{0EC307E0-8143-4E88-A567-3BAF549C8035}" type="parTrans" cxnId="{313E9166-F72B-4DC2-8E04-D23F27AA0129}">
      <dgm:prSet/>
      <dgm:spPr/>
      <dgm:t>
        <a:bodyPr/>
        <a:lstStyle/>
        <a:p>
          <a:endParaRPr lang="en-ID" b="1"/>
        </a:p>
      </dgm:t>
    </dgm:pt>
    <dgm:pt modelId="{5201E811-E128-496B-BB37-B2EC55B9BE07}" type="sibTrans" cxnId="{313E9166-F72B-4DC2-8E04-D23F27AA0129}">
      <dgm:prSet/>
      <dgm:spPr/>
      <dgm:t>
        <a:bodyPr/>
        <a:lstStyle/>
        <a:p>
          <a:endParaRPr lang="en-ID" b="1"/>
        </a:p>
      </dgm:t>
    </dgm:pt>
    <dgm:pt modelId="{E5141A8B-7F56-468E-B6EF-97299281ADF9}">
      <dgm:prSet/>
      <dgm:spPr/>
      <dgm:t>
        <a:bodyPr/>
        <a:lstStyle/>
        <a:p>
          <a:r>
            <a:rPr lang="en-ID" b="1" dirty="0"/>
            <a:t>8.  </a:t>
          </a:r>
          <a:r>
            <a:rPr lang="id-ID" b="1" dirty="0"/>
            <a:t>pemutusan hubungan perjanjian kerja</a:t>
          </a:r>
          <a:endParaRPr lang="en-ID" b="1" dirty="0"/>
        </a:p>
      </dgm:t>
    </dgm:pt>
    <dgm:pt modelId="{EDBB2393-8F4B-468D-B2B1-E00FDD6C461E}" type="parTrans" cxnId="{B947175B-A038-401A-8EA1-06419448A50B}">
      <dgm:prSet/>
      <dgm:spPr/>
      <dgm:t>
        <a:bodyPr/>
        <a:lstStyle/>
        <a:p>
          <a:endParaRPr lang="en-ID" b="1"/>
        </a:p>
      </dgm:t>
    </dgm:pt>
    <dgm:pt modelId="{FA5600DF-C75F-4648-A979-3C0E1519C9A1}" type="sibTrans" cxnId="{B947175B-A038-401A-8EA1-06419448A50B}">
      <dgm:prSet/>
      <dgm:spPr/>
      <dgm:t>
        <a:bodyPr/>
        <a:lstStyle/>
        <a:p>
          <a:endParaRPr lang="en-ID" b="1"/>
        </a:p>
      </dgm:t>
    </dgm:pt>
    <dgm:pt modelId="{4B3E8FB0-FC96-40BF-82A6-05415A4A3188}">
      <dgm:prSet phldrT="[Text]"/>
      <dgm:spPr/>
      <dgm:t>
        <a:bodyPr/>
        <a:lstStyle/>
        <a:p>
          <a:r>
            <a:rPr lang="en-ID" b="1" dirty="0"/>
            <a:t>9.  </a:t>
          </a:r>
          <a:r>
            <a:rPr lang="en-ID" b="1" dirty="0" err="1"/>
            <a:t>Perlindungan</a:t>
          </a:r>
          <a:endParaRPr lang="en-ID" b="1" dirty="0"/>
        </a:p>
      </dgm:t>
    </dgm:pt>
    <dgm:pt modelId="{71278E97-485E-4441-9E86-06C3DFDFA003}" type="parTrans" cxnId="{21FED2B9-ED14-4FFC-8C9B-2D345CE1F63E}">
      <dgm:prSet/>
      <dgm:spPr/>
      <dgm:t>
        <a:bodyPr/>
        <a:lstStyle/>
        <a:p>
          <a:endParaRPr lang="en-ID" b="1"/>
        </a:p>
      </dgm:t>
    </dgm:pt>
    <dgm:pt modelId="{2AD0A097-F077-4008-8232-F2F14B5252AC}" type="sibTrans" cxnId="{21FED2B9-ED14-4FFC-8C9B-2D345CE1F63E}">
      <dgm:prSet/>
      <dgm:spPr/>
      <dgm:t>
        <a:bodyPr/>
        <a:lstStyle/>
        <a:p>
          <a:endParaRPr lang="en-ID" b="1"/>
        </a:p>
      </dgm:t>
    </dgm:pt>
    <dgm:pt modelId="{BD6AF779-F23B-453D-A642-103B4294D158}" type="pres">
      <dgm:prSet presAssocID="{106B40D3-057E-4BB1-9208-72412D79ADF2}" presName="diagram" presStyleCnt="0">
        <dgm:presLayoutVars>
          <dgm:dir/>
          <dgm:resizeHandles val="exact"/>
        </dgm:presLayoutVars>
      </dgm:prSet>
      <dgm:spPr/>
    </dgm:pt>
    <dgm:pt modelId="{C381E54D-4049-4F11-8ABB-76A3A3ABBA1A}" type="pres">
      <dgm:prSet presAssocID="{77854AB6-1254-4BCB-A8A3-885B2F999E9C}" presName="node" presStyleLbl="node1" presStyleIdx="0" presStyleCnt="9" custLinFactNeighborY="-80">
        <dgm:presLayoutVars>
          <dgm:bulletEnabled val="1"/>
        </dgm:presLayoutVars>
      </dgm:prSet>
      <dgm:spPr/>
    </dgm:pt>
    <dgm:pt modelId="{F3BE1A64-7603-4AA9-85F5-9BCAD3BBF088}" type="pres">
      <dgm:prSet presAssocID="{FE8079CD-BF38-4F8A-B13F-E89A7C60A2A7}" presName="sibTrans" presStyleCnt="0"/>
      <dgm:spPr/>
    </dgm:pt>
    <dgm:pt modelId="{C386D5B0-FD3C-46CC-9F40-B4917D4379F0}" type="pres">
      <dgm:prSet presAssocID="{40FC4F0F-F5A3-45FF-858A-6D58B413C5F7}" presName="node" presStyleLbl="node1" presStyleIdx="1" presStyleCnt="9">
        <dgm:presLayoutVars>
          <dgm:bulletEnabled val="1"/>
        </dgm:presLayoutVars>
      </dgm:prSet>
      <dgm:spPr/>
    </dgm:pt>
    <dgm:pt modelId="{F4C1AB69-08A4-4B93-A037-BB87F8B43398}" type="pres">
      <dgm:prSet presAssocID="{19ED8B3E-487E-4C97-9DDA-38FD58A89C61}" presName="sibTrans" presStyleCnt="0"/>
      <dgm:spPr/>
    </dgm:pt>
    <dgm:pt modelId="{1BA2403D-9C37-4638-80DB-9E9E6468E4F7}" type="pres">
      <dgm:prSet presAssocID="{2E35C555-7678-4042-99A6-8C7346A4E50B}" presName="node" presStyleLbl="node1" presStyleIdx="2" presStyleCnt="9">
        <dgm:presLayoutVars>
          <dgm:bulletEnabled val="1"/>
        </dgm:presLayoutVars>
      </dgm:prSet>
      <dgm:spPr/>
    </dgm:pt>
    <dgm:pt modelId="{358EF751-180A-4FAA-BAFE-84468717EEDC}" type="pres">
      <dgm:prSet presAssocID="{54FF805E-25A5-43E1-93E1-1033B65E10EE}" presName="sibTrans" presStyleCnt="0"/>
      <dgm:spPr/>
    </dgm:pt>
    <dgm:pt modelId="{8488326D-5521-4BBA-BDEF-5611800C42E1}" type="pres">
      <dgm:prSet presAssocID="{77102942-9B5A-45DE-BD9C-934F11784B5D}" presName="node" presStyleLbl="node1" presStyleIdx="3" presStyleCnt="9">
        <dgm:presLayoutVars>
          <dgm:bulletEnabled val="1"/>
        </dgm:presLayoutVars>
      </dgm:prSet>
      <dgm:spPr/>
    </dgm:pt>
    <dgm:pt modelId="{36357ABA-F58E-4ACF-B625-E36E52C53BA8}" type="pres">
      <dgm:prSet presAssocID="{DE0200C8-5476-44B3-9A23-76E4942C5D14}" presName="sibTrans" presStyleCnt="0"/>
      <dgm:spPr/>
    </dgm:pt>
    <dgm:pt modelId="{0C121B54-C112-4AF2-AE9A-C64A700C186C}" type="pres">
      <dgm:prSet presAssocID="{56491013-F9A3-49B9-A194-756DDBF8C5F1}" presName="node" presStyleLbl="node1" presStyleIdx="4" presStyleCnt="9">
        <dgm:presLayoutVars>
          <dgm:bulletEnabled val="1"/>
        </dgm:presLayoutVars>
      </dgm:prSet>
      <dgm:spPr/>
    </dgm:pt>
    <dgm:pt modelId="{ECF385D7-26C7-4E12-9DCA-C1D29847ED16}" type="pres">
      <dgm:prSet presAssocID="{BB8C5581-CFED-4FBC-8816-22A407EC952F}" presName="sibTrans" presStyleCnt="0"/>
      <dgm:spPr/>
    </dgm:pt>
    <dgm:pt modelId="{831C1417-105C-43AE-B146-1936EB64BB39}" type="pres">
      <dgm:prSet presAssocID="{29D801F2-9533-4E78-B1BE-EA92A1FE2971}" presName="node" presStyleLbl="node1" presStyleIdx="5" presStyleCnt="9">
        <dgm:presLayoutVars>
          <dgm:bulletEnabled val="1"/>
        </dgm:presLayoutVars>
      </dgm:prSet>
      <dgm:spPr/>
    </dgm:pt>
    <dgm:pt modelId="{239E2E1F-887C-4EAE-82B9-BB4A144DDE39}" type="pres">
      <dgm:prSet presAssocID="{02B7F27F-B14A-4C5C-801B-ACC6841EF361}" presName="sibTrans" presStyleCnt="0"/>
      <dgm:spPr/>
    </dgm:pt>
    <dgm:pt modelId="{12927172-F310-439F-9E13-18AB807BEDB9}" type="pres">
      <dgm:prSet presAssocID="{C8D21E3E-CF3D-4A6D-93EF-E61177624690}" presName="node" presStyleLbl="node1" presStyleIdx="6" presStyleCnt="9">
        <dgm:presLayoutVars>
          <dgm:bulletEnabled val="1"/>
        </dgm:presLayoutVars>
      </dgm:prSet>
      <dgm:spPr/>
    </dgm:pt>
    <dgm:pt modelId="{49F4F479-5253-4C17-8DA0-9DEAB666F1FA}" type="pres">
      <dgm:prSet presAssocID="{5201E811-E128-496B-BB37-B2EC55B9BE07}" presName="sibTrans" presStyleCnt="0"/>
      <dgm:spPr/>
    </dgm:pt>
    <dgm:pt modelId="{2C4BDE50-835D-4AF8-9B69-38A68637AC86}" type="pres">
      <dgm:prSet presAssocID="{E5141A8B-7F56-468E-B6EF-97299281ADF9}" presName="node" presStyleLbl="node1" presStyleIdx="7" presStyleCnt="9">
        <dgm:presLayoutVars>
          <dgm:bulletEnabled val="1"/>
        </dgm:presLayoutVars>
      </dgm:prSet>
      <dgm:spPr/>
    </dgm:pt>
    <dgm:pt modelId="{50556404-35FA-4EB3-AC4F-85E6E0B26379}" type="pres">
      <dgm:prSet presAssocID="{FA5600DF-C75F-4648-A979-3C0E1519C9A1}" presName="sibTrans" presStyleCnt="0"/>
      <dgm:spPr/>
    </dgm:pt>
    <dgm:pt modelId="{08F74B93-4830-468A-A471-2D2F8307B9B8}" type="pres">
      <dgm:prSet presAssocID="{4B3E8FB0-FC96-40BF-82A6-05415A4A3188}" presName="node" presStyleLbl="node1" presStyleIdx="8" presStyleCnt="9" custLinFactNeighborY="1215">
        <dgm:presLayoutVars>
          <dgm:bulletEnabled val="1"/>
        </dgm:presLayoutVars>
      </dgm:prSet>
      <dgm:spPr/>
    </dgm:pt>
  </dgm:ptLst>
  <dgm:cxnLst>
    <dgm:cxn modelId="{FC2AFA26-6E5F-41A6-B13E-0C69A4346723}" type="presOf" srcId="{40FC4F0F-F5A3-45FF-858A-6D58B413C5F7}" destId="{C386D5B0-FD3C-46CC-9F40-B4917D4379F0}" srcOrd="0" destOrd="0" presId="urn:microsoft.com/office/officeart/2005/8/layout/default"/>
    <dgm:cxn modelId="{858FFF2D-A1BA-4F79-92FC-4A62770BE26F}" type="presOf" srcId="{77854AB6-1254-4BCB-A8A3-885B2F999E9C}" destId="{C381E54D-4049-4F11-8ABB-76A3A3ABBA1A}" srcOrd="0" destOrd="0" presId="urn:microsoft.com/office/officeart/2005/8/layout/default"/>
    <dgm:cxn modelId="{5ABDBE3B-C220-448F-BFCE-71567113E8F3}" type="presOf" srcId="{56491013-F9A3-49B9-A194-756DDBF8C5F1}" destId="{0C121B54-C112-4AF2-AE9A-C64A700C186C}" srcOrd="0" destOrd="0" presId="urn:microsoft.com/office/officeart/2005/8/layout/default"/>
    <dgm:cxn modelId="{6EB4B93D-9F60-4E23-B5ED-4ABC06843109}" srcId="{106B40D3-057E-4BB1-9208-72412D79ADF2}" destId="{56491013-F9A3-49B9-A194-756DDBF8C5F1}" srcOrd="4" destOrd="0" parTransId="{BA4553A2-3CB6-41C8-88F6-62744EEB3183}" sibTransId="{BB8C5581-CFED-4FBC-8816-22A407EC952F}"/>
    <dgm:cxn modelId="{B947175B-A038-401A-8EA1-06419448A50B}" srcId="{106B40D3-057E-4BB1-9208-72412D79ADF2}" destId="{E5141A8B-7F56-468E-B6EF-97299281ADF9}" srcOrd="7" destOrd="0" parTransId="{EDBB2393-8F4B-468D-B2B1-E00FDD6C461E}" sibTransId="{FA5600DF-C75F-4648-A979-3C0E1519C9A1}"/>
    <dgm:cxn modelId="{6D5DD65B-D8D7-4577-BC95-FAAD03CFF0BF}" srcId="{106B40D3-057E-4BB1-9208-72412D79ADF2}" destId="{77102942-9B5A-45DE-BD9C-934F11784B5D}" srcOrd="3" destOrd="0" parTransId="{6018C048-FBC9-4B45-A666-0C3A633C0D66}" sibTransId="{DE0200C8-5476-44B3-9A23-76E4942C5D14}"/>
    <dgm:cxn modelId="{313E9166-F72B-4DC2-8E04-D23F27AA0129}" srcId="{106B40D3-057E-4BB1-9208-72412D79ADF2}" destId="{C8D21E3E-CF3D-4A6D-93EF-E61177624690}" srcOrd="6" destOrd="0" parTransId="{0EC307E0-8143-4E88-A567-3BAF549C8035}" sibTransId="{5201E811-E128-496B-BB37-B2EC55B9BE07}"/>
    <dgm:cxn modelId="{F63C5B47-25B7-40EF-B740-8D4816B1206B}" type="presOf" srcId="{C8D21E3E-CF3D-4A6D-93EF-E61177624690}" destId="{12927172-F310-439F-9E13-18AB807BEDB9}" srcOrd="0" destOrd="0" presId="urn:microsoft.com/office/officeart/2005/8/layout/default"/>
    <dgm:cxn modelId="{477C734A-AE98-4EDC-B8D3-75DC5DC21F72}" srcId="{106B40D3-057E-4BB1-9208-72412D79ADF2}" destId="{29D801F2-9533-4E78-B1BE-EA92A1FE2971}" srcOrd="5" destOrd="0" parTransId="{A66E0834-EDCC-45C5-9C85-E490D138FB80}" sibTransId="{02B7F27F-B14A-4C5C-801B-ACC6841EF361}"/>
    <dgm:cxn modelId="{BBB07B6A-7F9A-4577-B9A8-9CAF1E620D89}" type="presOf" srcId="{29D801F2-9533-4E78-B1BE-EA92A1FE2971}" destId="{831C1417-105C-43AE-B146-1936EB64BB39}" srcOrd="0" destOrd="0" presId="urn:microsoft.com/office/officeart/2005/8/layout/default"/>
    <dgm:cxn modelId="{8BD1EA5A-D479-4CC2-A41F-BBCA88803E98}" type="presOf" srcId="{2E35C555-7678-4042-99A6-8C7346A4E50B}" destId="{1BA2403D-9C37-4638-80DB-9E9E6468E4F7}" srcOrd="0" destOrd="0" presId="urn:microsoft.com/office/officeart/2005/8/layout/default"/>
    <dgm:cxn modelId="{2CD7078B-2810-40CD-851D-061B8B06ED30}" srcId="{106B40D3-057E-4BB1-9208-72412D79ADF2}" destId="{2E35C555-7678-4042-99A6-8C7346A4E50B}" srcOrd="2" destOrd="0" parTransId="{4879B20B-7225-4F42-A2A4-E9783C8B50CD}" sibTransId="{54FF805E-25A5-43E1-93E1-1033B65E10EE}"/>
    <dgm:cxn modelId="{6E4A989B-4A0A-4AD1-9F9C-6E5CC2DAA7E3}" srcId="{106B40D3-057E-4BB1-9208-72412D79ADF2}" destId="{40FC4F0F-F5A3-45FF-858A-6D58B413C5F7}" srcOrd="1" destOrd="0" parTransId="{DB7CF02C-6853-4E2B-B4DC-9A0CFAA39510}" sibTransId="{19ED8B3E-487E-4C97-9DDA-38FD58A89C61}"/>
    <dgm:cxn modelId="{F7C3CEAF-EDC8-4157-9DB1-F8BBF9DDA085}" srcId="{106B40D3-057E-4BB1-9208-72412D79ADF2}" destId="{77854AB6-1254-4BCB-A8A3-885B2F999E9C}" srcOrd="0" destOrd="0" parTransId="{C06D4444-1009-44E8-A618-9A66FF83D316}" sibTransId="{FE8079CD-BF38-4F8A-B13F-E89A7C60A2A7}"/>
    <dgm:cxn modelId="{21FED2B9-ED14-4FFC-8C9B-2D345CE1F63E}" srcId="{106B40D3-057E-4BB1-9208-72412D79ADF2}" destId="{4B3E8FB0-FC96-40BF-82A6-05415A4A3188}" srcOrd="8" destOrd="0" parTransId="{71278E97-485E-4441-9E86-06C3DFDFA003}" sibTransId="{2AD0A097-F077-4008-8232-F2F14B5252AC}"/>
    <dgm:cxn modelId="{47A402DA-014E-4A43-8F67-3D3D2C96263F}" type="presOf" srcId="{106B40D3-057E-4BB1-9208-72412D79ADF2}" destId="{BD6AF779-F23B-453D-A642-103B4294D158}" srcOrd="0" destOrd="0" presId="urn:microsoft.com/office/officeart/2005/8/layout/default"/>
    <dgm:cxn modelId="{D0123BEF-AB5C-487E-B26C-F3550353CAA3}" type="presOf" srcId="{E5141A8B-7F56-468E-B6EF-97299281ADF9}" destId="{2C4BDE50-835D-4AF8-9B69-38A68637AC86}" srcOrd="0" destOrd="0" presId="urn:microsoft.com/office/officeart/2005/8/layout/default"/>
    <dgm:cxn modelId="{DB6BF8F4-00B4-4CD8-BDF2-CBC41D39F5E8}" type="presOf" srcId="{4B3E8FB0-FC96-40BF-82A6-05415A4A3188}" destId="{08F74B93-4830-468A-A471-2D2F8307B9B8}" srcOrd="0" destOrd="0" presId="urn:microsoft.com/office/officeart/2005/8/layout/default"/>
    <dgm:cxn modelId="{79B672FC-1DA5-4C85-BFF1-540D35DA12A6}" type="presOf" srcId="{77102942-9B5A-45DE-BD9C-934F11784B5D}" destId="{8488326D-5521-4BBA-BDEF-5611800C42E1}" srcOrd="0" destOrd="0" presId="urn:microsoft.com/office/officeart/2005/8/layout/default"/>
    <dgm:cxn modelId="{8B6669F6-2548-487B-B7CC-D43E28BEB0F8}" type="presParOf" srcId="{BD6AF779-F23B-453D-A642-103B4294D158}" destId="{C381E54D-4049-4F11-8ABB-76A3A3ABBA1A}" srcOrd="0" destOrd="0" presId="urn:microsoft.com/office/officeart/2005/8/layout/default"/>
    <dgm:cxn modelId="{6BD553B5-B6DD-4896-973B-A5D802572339}" type="presParOf" srcId="{BD6AF779-F23B-453D-A642-103B4294D158}" destId="{F3BE1A64-7603-4AA9-85F5-9BCAD3BBF088}" srcOrd="1" destOrd="0" presId="urn:microsoft.com/office/officeart/2005/8/layout/default"/>
    <dgm:cxn modelId="{60570F19-149A-4739-80C4-7EF11AC3CDB3}" type="presParOf" srcId="{BD6AF779-F23B-453D-A642-103B4294D158}" destId="{C386D5B0-FD3C-46CC-9F40-B4917D4379F0}" srcOrd="2" destOrd="0" presId="urn:microsoft.com/office/officeart/2005/8/layout/default"/>
    <dgm:cxn modelId="{CFCB55B1-2E19-4CE8-B870-E4C3D59EB328}" type="presParOf" srcId="{BD6AF779-F23B-453D-A642-103B4294D158}" destId="{F4C1AB69-08A4-4B93-A037-BB87F8B43398}" srcOrd="3" destOrd="0" presId="urn:microsoft.com/office/officeart/2005/8/layout/default"/>
    <dgm:cxn modelId="{9A82D4E3-09D5-4571-BFFE-538BE544472A}" type="presParOf" srcId="{BD6AF779-F23B-453D-A642-103B4294D158}" destId="{1BA2403D-9C37-4638-80DB-9E9E6468E4F7}" srcOrd="4" destOrd="0" presId="urn:microsoft.com/office/officeart/2005/8/layout/default"/>
    <dgm:cxn modelId="{2D3B30D2-9A3C-46BE-A2DB-29D6CC3D4E88}" type="presParOf" srcId="{BD6AF779-F23B-453D-A642-103B4294D158}" destId="{358EF751-180A-4FAA-BAFE-84468717EEDC}" srcOrd="5" destOrd="0" presId="urn:microsoft.com/office/officeart/2005/8/layout/default"/>
    <dgm:cxn modelId="{465AC450-BA3E-4778-A6E5-A5845F34F6E8}" type="presParOf" srcId="{BD6AF779-F23B-453D-A642-103B4294D158}" destId="{8488326D-5521-4BBA-BDEF-5611800C42E1}" srcOrd="6" destOrd="0" presId="urn:microsoft.com/office/officeart/2005/8/layout/default"/>
    <dgm:cxn modelId="{6C019627-4718-43FB-80F8-BF117152B36F}" type="presParOf" srcId="{BD6AF779-F23B-453D-A642-103B4294D158}" destId="{36357ABA-F58E-4ACF-B625-E36E52C53BA8}" srcOrd="7" destOrd="0" presId="urn:microsoft.com/office/officeart/2005/8/layout/default"/>
    <dgm:cxn modelId="{E887113F-1D0D-444B-B389-1FEE3EF121A8}" type="presParOf" srcId="{BD6AF779-F23B-453D-A642-103B4294D158}" destId="{0C121B54-C112-4AF2-AE9A-C64A700C186C}" srcOrd="8" destOrd="0" presId="urn:microsoft.com/office/officeart/2005/8/layout/default"/>
    <dgm:cxn modelId="{481419D3-BB5C-46BE-B4FB-E03AE92FDE55}" type="presParOf" srcId="{BD6AF779-F23B-453D-A642-103B4294D158}" destId="{ECF385D7-26C7-4E12-9DCA-C1D29847ED16}" srcOrd="9" destOrd="0" presId="urn:microsoft.com/office/officeart/2005/8/layout/default"/>
    <dgm:cxn modelId="{36FB8C3C-8AAE-4159-A8CA-642A664EE336}" type="presParOf" srcId="{BD6AF779-F23B-453D-A642-103B4294D158}" destId="{831C1417-105C-43AE-B146-1936EB64BB39}" srcOrd="10" destOrd="0" presId="urn:microsoft.com/office/officeart/2005/8/layout/default"/>
    <dgm:cxn modelId="{A049FDDC-B40B-47F9-94F1-6DFAE87C6AFA}" type="presParOf" srcId="{BD6AF779-F23B-453D-A642-103B4294D158}" destId="{239E2E1F-887C-4EAE-82B9-BB4A144DDE39}" srcOrd="11" destOrd="0" presId="urn:microsoft.com/office/officeart/2005/8/layout/default"/>
    <dgm:cxn modelId="{F41B084D-3181-4602-A7D0-4BB27EC04ABA}" type="presParOf" srcId="{BD6AF779-F23B-453D-A642-103B4294D158}" destId="{12927172-F310-439F-9E13-18AB807BEDB9}" srcOrd="12" destOrd="0" presId="urn:microsoft.com/office/officeart/2005/8/layout/default"/>
    <dgm:cxn modelId="{444B0706-6565-4DB1-A15B-990494D09E16}" type="presParOf" srcId="{BD6AF779-F23B-453D-A642-103B4294D158}" destId="{49F4F479-5253-4C17-8DA0-9DEAB666F1FA}" srcOrd="13" destOrd="0" presId="urn:microsoft.com/office/officeart/2005/8/layout/default"/>
    <dgm:cxn modelId="{A3EC9FF5-4C15-4FA3-A40C-2BE31B0E90DF}" type="presParOf" srcId="{BD6AF779-F23B-453D-A642-103B4294D158}" destId="{2C4BDE50-835D-4AF8-9B69-38A68637AC86}" srcOrd="14" destOrd="0" presId="urn:microsoft.com/office/officeart/2005/8/layout/default"/>
    <dgm:cxn modelId="{8D476C81-E100-40CF-B6EE-57CBCBE866AB}" type="presParOf" srcId="{BD6AF779-F23B-453D-A642-103B4294D158}" destId="{50556404-35FA-4EB3-AC4F-85E6E0B26379}" srcOrd="15" destOrd="0" presId="urn:microsoft.com/office/officeart/2005/8/layout/default"/>
    <dgm:cxn modelId="{B0AAC38D-1900-44DD-BFB9-F8634B23882B}" type="presParOf" srcId="{BD6AF779-F23B-453D-A642-103B4294D158}" destId="{08F74B93-4830-468A-A471-2D2F8307B9B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0D94FB-56F5-4385-9903-2F9D1ED03E0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D"/>
        </a:p>
      </dgm:t>
    </dgm:pt>
    <dgm:pt modelId="{23AC15A7-9E80-4B43-A2A4-D780D22A53B7}">
      <dgm:prSet phldrT="[Text]" custT="1"/>
      <dgm:spPr/>
      <dgm:t>
        <a:bodyPr/>
        <a:lstStyle/>
        <a:p>
          <a:r>
            <a:rPr lang="en-ID" sz="1800" b="1" dirty="0" err="1">
              <a:solidFill>
                <a:schemeClr val="tx1"/>
              </a:solidFill>
            </a:rPr>
            <a:t>Setiap</a:t>
          </a:r>
          <a:r>
            <a:rPr lang="en-ID" sz="1800" b="1" dirty="0">
              <a:solidFill>
                <a:schemeClr val="tx1"/>
              </a:solidFill>
            </a:rPr>
            <a:t> </a:t>
          </a:r>
          <a:r>
            <a:rPr lang="en-ID" sz="1800" b="1" dirty="0" err="1">
              <a:solidFill>
                <a:schemeClr val="tx1"/>
              </a:solidFill>
            </a:rPr>
            <a:t>Instansi</a:t>
          </a:r>
          <a:r>
            <a:rPr lang="en-ID" sz="1800" b="1" dirty="0">
              <a:solidFill>
                <a:schemeClr val="tx1"/>
              </a:solidFill>
            </a:rPr>
            <a:t> </a:t>
          </a:r>
          <a:r>
            <a:rPr lang="en-ID" sz="1800" b="1" dirty="0" err="1">
              <a:solidFill>
                <a:schemeClr val="tx1"/>
              </a:solidFill>
            </a:rPr>
            <a:t>Pemerintah</a:t>
          </a:r>
          <a:r>
            <a:rPr lang="en-ID" sz="1800" b="1" dirty="0">
              <a:solidFill>
                <a:schemeClr val="tx1"/>
              </a:solidFill>
            </a:rPr>
            <a:t> </a:t>
          </a:r>
          <a:r>
            <a:rPr lang="en-ID" sz="1800" b="1" dirty="0" err="1">
              <a:solidFill>
                <a:schemeClr val="tx1"/>
              </a:solidFill>
            </a:rPr>
            <a:t>wajib</a:t>
          </a:r>
          <a:r>
            <a:rPr lang="en-ID" sz="1800" b="1" dirty="0">
              <a:solidFill>
                <a:schemeClr val="tx1"/>
              </a:solidFill>
            </a:rPr>
            <a:t> </a:t>
          </a:r>
          <a:r>
            <a:rPr lang="en-ID" sz="1800" b="1" dirty="0" err="1">
              <a:solidFill>
                <a:schemeClr val="tx1"/>
              </a:solidFill>
            </a:rPr>
            <a:t>menyusun</a:t>
          </a:r>
          <a:r>
            <a:rPr lang="en-ID" sz="1800" b="1" dirty="0">
              <a:solidFill>
                <a:schemeClr val="tx1"/>
              </a:solidFill>
            </a:rPr>
            <a:t> </a:t>
          </a:r>
          <a:r>
            <a:rPr lang="en-ID" sz="1800" b="1" dirty="0" err="1">
              <a:solidFill>
                <a:schemeClr val="tx1"/>
              </a:solidFill>
            </a:rPr>
            <a:t>kebutuhan</a:t>
          </a:r>
          <a:r>
            <a:rPr lang="en-ID" sz="1800" b="1" dirty="0">
              <a:solidFill>
                <a:schemeClr val="tx1"/>
              </a:solidFill>
            </a:rPr>
            <a:t> </a:t>
          </a:r>
          <a:r>
            <a:rPr lang="en-ID" sz="1800" b="1" dirty="0" err="1">
              <a:solidFill>
                <a:schemeClr val="tx1"/>
              </a:solidFill>
            </a:rPr>
            <a:t>jumlah</a:t>
          </a:r>
          <a:r>
            <a:rPr lang="en-ID" sz="1800" b="1" dirty="0">
              <a:solidFill>
                <a:schemeClr val="tx1"/>
              </a:solidFill>
            </a:rPr>
            <a:t> dan </a:t>
          </a:r>
          <a:r>
            <a:rPr lang="en-ID" sz="1800" b="1" dirty="0" err="1">
              <a:solidFill>
                <a:schemeClr val="tx1"/>
              </a:solidFill>
            </a:rPr>
            <a:t>jenis</a:t>
          </a:r>
          <a:r>
            <a:rPr lang="en-ID" sz="1800" b="1" dirty="0">
              <a:solidFill>
                <a:schemeClr val="tx1"/>
              </a:solidFill>
            </a:rPr>
            <a:t> </a:t>
          </a:r>
          <a:r>
            <a:rPr lang="en-ID" sz="1800" b="1" dirty="0" err="1">
              <a:solidFill>
                <a:schemeClr val="tx1"/>
              </a:solidFill>
            </a:rPr>
            <a:t>jabatan</a:t>
          </a:r>
          <a:r>
            <a:rPr lang="en-ID" sz="1800" b="1" dirty="0">
              <a:solidFill>
                <a:schemeClr val="tx1"/>
              </a:solidFill>
            </a:rPr>
            <a:t> PPPK </a:t>
          </a:r>
          <a:r>
            <a:rPr lang="en-ID" sz="1800" b="1" dirty="0" err="1">
              <a:solidFill>
                <a:schemeClr val="tx1"/>
              </a:solidFill>
            </a:rPr>
            <a:t>berdasarkan</a:t>
          </a:r>
          <a:r>
            <a:rPr lang="en-ID" sz="1800" b="1" dirty="0">
              <a:solidFill>
                <a:schemeClr val="tx1"/>
              </a:solidFill>
            </a:rPr>
            <a:t> </a:t>
          </a:r>
          <a:r>
            <a:rPr lang="en-ID" sz="1800" b="1" dirty="0" err="1">
              <a:solidFill>
                <a:schemeClr val="tx1"/>
              </a:solidFill>
            </a:rPr>
            <a:t>analisis</a:t>
          </a:r>
          <a:r>
            <a:rPr lang="en-ID" sz="1800" b="1" dirty="0">
              <a:solidFill>
                <a:schemeClr val="tx1"/>
              </a:solidFill>
            </a:rPr>
            <a:t> </a:t>
          </a:r>
          <a:r>
            <a:rPr lang="en-ID" sz="1800" b="1" dirty="0" err="1">
              <a:solidFill>
                <a:schemeClr val="tx1"/>
              </a:solidFill>
            </a:rPr>
            <a:t>jabatan</a:t>
          </a:r>
          <a:r>
            <a:rPr lang="en-ID" sz="1800" b="1" dirty="0">
              <a:solidFill>
                <a:schemeClr val="tx1"/>
              </a:solidFill>
            </a:rPr>
            <a:t> dan </a:t>
          </a:r>
          <a:r>
            <a:rPr lang="en-ID" sz="1800" b="1" dirty="0" err="1">
              <a:solidFill>
                <a:schemeClr val="tx1"/>
              </a:solidFill>
            </a:rPr>
            <a:t>analisis</a:t>
          </a:r>
          <a:r>
            <a:rPr lang="en-ID" sz="1800" b="1" dirty="0">
              <a:solidFill>
                <a:schemeClr val="tx1"/>
              </a:solidFill>
            </a:rPr>
            <a:t> </a:t>
          </a:r>
          <a:r>
            <a:rPr lang="en-ID" sz="1800" b="1" dirty="0" err="1">
              <a:solidFill>
                <a:schemeClr val="tx1"/>
              </a:solidFill>
            </a:rPr>
            <a:t>beban</a:t>
          </a:r>
          <a:r>
            <a:rPr lang="en-ID" sz="1800" b="1" dirty="0">
              <a:solidFill>
                <a:schemeClr val="tx1"/>
              </a:solidFill>
            </a:rPr>
            <a:t> </a:t>
          </a:r>
          <a:r>
            <a:rPr lang="en-ID" sz="1800" b="1" dirty="0" err="1">
              <a:solidFill>
                <a:schemeClr val="tx1"/>
              </a:solidFill>
            </a:rPr>
            <a:t>kerja</a:t>
          </a:r>
          <a:r>
            <a:rPr lang="en-ID" sz="1800" b="1" dirty="0">
              <a:solidFill>
                <a:schemeClr val="tx1"/>
              </a:solidFill>
            </a:rPr>
            <a:t>.</a:t>
          </a:r>
          <a:endParaRPr lang="en-ID" sz="1800" dirty="0">
            <a:solidFill>
              <a:schemeClr val="tx1"/>
            </a:solidFill>
          </a:endParaRPr>
        </a:p>
      </dgm:t>
    </dgm:pt>
    <dgm:pt modelId="{6FA1E735-2D0F-42E4-B20E-D521690E68E8}" type="parTrans" cxnId="{ECC66C7D-600B-4A51-8419-E88F5ED69406}">
      <dgm:prSet/>
      <dgm:spPr/>
      <dgm:t>
        <a:bodyPr/>
        <a:lstStyle/>
        <a:p>
          <a:endParaRPr lang="en-ID" sz="1800"/>
        </a:p>
      </dgm:t>
    </dgm:pt>
    <dgm:pt modelId="{705944B3-11B5-41AA-A123-DB10243FC7ED}" type="sibTrans" cxnId="{ECC66C7D-600B-4A51-8419-E88F5ED69406}">
      <dgm:prSet/>
      <dgm:spPr/>
      <dgm:t>
        <a:bodyPr/>
        <a:lstStyle/>
        <a:p>
          <a:endParaRPr lang="en-ID" sz="1800"/>
        </a:p>
      </dgm:t>
    </dgm:pt>
    <dgm:pt modelId="{80A37CBC-0DA4-4C8A-A8AA-0F9541DCF9BB}">
      <dgm:prSet phldrT="[Text]" custT="1"/>
      <dgm:spPr/>
      <dgm:t>
        <a:bodyPr/>
        <a:lstStyle/>
        <a:p>
          <a:r>
            <a:rPr lang="en-ID" sz="1800" b="1" dirty="0" err="1"/>
            <a:t>Penyusunan</a:t>
          </a:r>
          <a:r>
            <a:rPr lang="en-ID" sz="1800" b="1" dirty="0"/>
            <a:t> </a:t>
          </a:r>
          <a:r>
            <a:rPr lang="en-ID" sz="1800" b="1" dirty="0" err="1"/>
            <a:t>kebutuhan</a:t>
          </a:r>
          <a:r>
            <a:rPr lang="en-ID" sz="1800" b="1" dirty="0"/>
            <a:t> </a:t>
          </a:r>
          <a:r>
            <a:rPr lang="en-ID" sz="1800" b="1" dirty="0" err="1"/>
            <a:t>jumlah</a:t>
          </a:r>
          <a:r>
            <a:rPr lang="en-ID" sz="1800" b="1" dirty="0"/>
            <a:t> PPPK </a:t>
          </a:r>
          <a:r>
            <a:rPr lang="en-ID" sz="1800" b="1" dirty="0" err="1"/>
            <a:t>dilakukan</a:t>
          </a:r>
          <a:r>
            <a:rPr lang="en-ID" sz="1800" b="1" dirty="0"/>
            <a:t> </a:t>
          </a:r>
          <a:r>
            <a:rPr lang="en-ID" sz="1800" b="1" dirty="0" err="1"/>
            <a:t>untuk</a:t>
          </a:r>
          <a:r>
            <a:rPr lang="en-ID" sz="1800" b="1" dirty="0"/>
            <a:t> </a:t>
          </a:r>
          <a:r>
            <a:rPr lang="en-ID" sz="1800" b="1" dirty="0" err="1"/>
            <a:t>jangka</a:t>
          </a:r>
          <a:r>
            <a:rPr lang="en-ID" sz="1800" b="1" dirty="0"/>
            <a:t> </a:t>
          </a:r>
          <a:r>
            <a:rPr lang="en-ID" sz="1800" b="1" dirty="0" err="1"/>
            <a:t>waktu</a:t>
          </a:r>
          <a:r>
            <a:rPr lang="en-ID" sz="1800" b="1" dirty="0"/>
            <a:t> 5 (lima) </a:t>
          </a:r>
          <a:r>
            <a:rPr lang="en-ID" sz="1800" b="1" dirty="0" err="1"/>
            <a:t>tahun</a:t>
          </a:r>
          <a:r>
            <a:rPr lang="en-ID" sz="1800" b="1" dirty="0"/>
            <a:t> yang </a:t>
          </a:r>
          <a:r>
            <a:rPr lang="en-ID" sz="1800" b="1" dirty="0" err="1"/>
            <a:t>diperinci</a:t>
          </a:r>
          <a:r>
            <a:rPr lang="en-ID" sz="1800" b="1" dirty="0"/>
            <a:t> per 1 (</a:t>
          </a:r>
          <a:r>
            <a:rPr lang="en-ID" sz="1800" b="1" dirty="0" err="1"/>
            <a:t>satu</a:t>
          </a:r>
          <a:r>
            <a:rPr lang="en-ID" sz="1800" b="1" dirty="0"/>
            <a:t>) </a:t>
          </a:r>
          <a:r>
            <a:rPr lang="en-ID" sz="1800" b="1" dirty="0" err="1"/>
            <a:t>tahun</a:t>
          </a:r>
          <a:r>
            <a:rPr lang="en-ID" sz="1800" b="1" dirty="0"/>
            <a:t> </a:t>
          </a:r>
          <a:r>
            <a:rPr lang="en-ID" sz="1800" b="1" dirty="0" err="1"/>
            <a:t>berdasarkan</a:t>
          </a:r>
          <a:r>
            <a:rPr lang="en-ID" sz="1800" b="1" dirty="0"/>
            <a:t> </a:t>
          </a:r>
          <a:r>
            <a:rPr lang="en-ID" sz="1800" b="1" dirty="0" err="1"/>
            <a:t>prioritas</a:t>
          </a:r>
          <a:r>
            <a:rPr lang="en-ID" sz="1800" b="1" dirty="0"/>
            <a:t> </a:t>
          </a:r>
          <a:r>
            <a:rPr lang="en-ID" sz="1800" b="1" dirty="0" err="1"/>
            <a:t>kebutuhan</a:t>
          </a:r>
          <a:r>
            <a:rPr lang="en-ID" sz="1800" b="1" dirty="0"/>
            <a:t>.</a:t>
          </a:r>
          <a:endParaRPr lang="en-ID" sz="1800" dirty="0"/>
        </a:p>
      </dgm:t>
    </dgm:pt>
    <dgm:pt modelId="{5CFBB600-DCCB-4466-AF5C-61E7F1359A8B}" type="parTrans" cxnId="{28000FD0-938C-4F1C-A6C2-6B3D34E23903}">
      <dgm:prSet/>
      <dgm:spPr/>
      <dgm:t>
        <a:bodyPr/>
        <a:lstStyle/>
        <a:p>
          <a:endParaRPr lang="en-ID" sz="1800"/>
        </a:p>
      </dgm:t>
    </dgm:pt>
    <dgm:pt modelId="{4F093EAF-B734-412A-8CE9-98CB1F2BC8E9}" type="sibTrans" cxnId="{28000FD0-938C-4F1C-A6C2-6B3D34E23903}">
      <dgm:prSet/>
      <dgm:spPr/>
      <dgm:t>
        <a:bodyPr/>
        <a:lstStyle/>
        <a:p>
          <a:endParaRPr lang="en-ID" sz="1800"/>
        </a:p>
      </dgm:t>
    </dgm:pt>
    <dgm:pt modelId="{DEB232B0-6222-40D1-A800-F4089B54F9C4}">
      <dgm:prSet phldrT="[Text]" custT="1"/>
      <dgm:spPr/>
      <dgm:t>
        <a:bodyPr/>
        <a:lstStyle/>
        <a:p>
          <a:r>
            <a:rPr lang="en-ID" sz="1800" b="1" dirty="0" err="1"/>
            <a:t>Penyusunan</a:t>
          </a:r>
          <a:r>
            <a:rPr lang="en-ID" sz="1800" b="1" dirty="0"/>
            <a:t> </a:t>
          </a:r>
          <a:r>
            <a:rPr lang="en-ID" sz="1800" b="1" dirty="0" err="1"/>
            <a:t>kebutuhan</a:t>
          </a:r>
          <a:r>
            <a:rPr lang="en-ID" sz="1800" b="1" dirty="0"/>
            <a:t> </a:t>
          </a:r>
          <a:r>
            <a:rPr lang="en-ID" sz="1800" b="1" dirty="0" err="1"/>
            <a:t>jumlah</a:t>
          </a:r>
          <a:r>
            <a:rPr lang="en-ID" sz="1800" b="1" dirty="0"/>
            <a:t> PPPK </a:t>
          </a:r>
          <a:r>
            <a:rPr lang="en-ID" sz="1800" b="1" dirty="0" err="1"/>
            <a:t>merupakan</a:t>
          </a:r>
          <a:r>
            <a:rPr lang="en-ID" sz="1800" b="1" dirty="0"/>
            <a:t> </a:t>
          </a:r>
          <a:r>
            <a:rPr lang="en-ID" sz="1800" b="1" dirty="0" err="1"/>
            <a:t>satu</a:t>
          </a:r>
          <a:r>
            <a:rPr lang="en-ID" sz="1800" b="1" dirty="0"/>
            <a:t> </a:t>
          </a:r>
          <a:r>
            <a:rPr lang="en-ID" sz="1800" b="1" dirty="0" err="1"/>
            <a:t>kesatuan</a:t>
          </a:r>
          <a:r>
            <a:rPr lang="en-ID" sz="1800" b="1" dirty="0"/>
            <a:t> </a:t>
          </a:r>
          <a:r>
            <a:rPr lang="en-ID" sz="1800" b="1" dirty="0" err="1"/>
            <a:t>dengan</a:t>
          </a:r>
          <a:r>
            <a:rPr lang="en-ID" sz="1800" b="1" dirty="0"/>
            <a:t> </a:t>
          </a:r>
          <a:r>
            <a:rPr lang="en-ID" sz="1800" b="1" dirty="0" err="1"/>
            <a:t>penyusunan</a:t>
          </a:r>
          <a:r>
            <a:rPr lang="en-ID" sz="1800" b="1" dirty="0"/>
            <a:t> </a:t>
          </a:r>
          <a:r>
            <a:rPr lang="en-ID" sz="1800" b="1" dirty="0" err="1"/>
            <a:t>kebutuhan</a:t>
          </a:r>
          <a:r>
            <a:rPr lang="en-ID" sz="1800" b="1" dirty="0"/>
            <a:t> PNS.</a:t>
          </a:r>
          <a:endParaRPr lang="en-ID" sz="1800" dirty="0"/>
        </a:p>
      </dgm:t>
    </dgm:pt>
    <dgm:pt modelId="{9A7F8497-1F54-4204-987F-7C95453F2973}" type="parTrans" cxnId="{711B61FD-ED84-439F-BAF2-4B3EB4E06A67}">
      <dgm:prSet/>
      <dgm:spPr/>
      <dgm:t>
        <a:bodyPr/>
        <a:lstStyle/>
        <a:p>
          <a:endParaRPr lang="en-ID" sz="1800"/>
        </a:p>
      </dgm:t>
    </dgm:pt>
    <dgm:pt modelId="{1725FA65-5257-4EBA-B77B-9ACAFEA745D6}" type="sibTrans" cxnId="{711B61FD-ED84-439F-BAF2-4B3EB4E06A67}">
      <dgm:prSet/>
      <dgm:spPr/>
      <dgm:t>
        <a:bodyPr/>
        <a:lstStyle/>
        <a:p>
          <a:endParaRPr lang="en-ID" sz="1800"/>
        </a:p>
      </dgm:t>
    </dgm:pt>
    <dgm:pt modelId="{BC12F960-F525-473C-A409-EA449FCAA482}">
      <dgm:prSet phldrT="[Text]" custT="1"/>
      <dgm:spPr/>
      <dgm:t>
        <a:bodyPr/>
        <a:lstStyle/>
        <a:p>
          <a:r>
            <a:rPr lang="en-ID" sz="1800" b="1" dirty="0" err="1">
              <a:solidFill>
                <a:schemeClr val="bg1"/>
              </a:solidFill>
            </a:rPr>
            <a:t>Kebutuhan</a:t>
          </a:r>
          <a:r>
            <a:rPr lang="en-ID" sz="1800" b="1" dirty="0">
              <a:solidFill>
                <a:schemeClr val="bg1"/>
              </a:solidFill>
            </a:rPr>
            <a:t> </a:t>
          </a:r>
          <a:r>
            <a:rPr lang="en-ID" sz="1800" b="1" dirty="0" err="1">
              <a:solidFill>
                <a:schemeClr val="bg1"/>
              </a:solidFill>
            </a:rPr>
            <a:t>jumlah</a:t>
          </a:r>
          <a:r>
            <a:rPr lang="en-ID" sz="1800" b="1" dirty="0">
              <a:solidFill>
                <a:schemeClr val="bg1"/>
              </a:solidFill>
            </a:rPr>
            <a:t> dan </a:t>
          </a:r>
          <a:r>
            <a:rPr lang="en-ID" sz="1800" b="1" dirty="0" err="1">
              <a:solidFill>
                <a:schemeClr val="bg1"/>
              </a:solidFill>
            </a:rPr>
            <a:t>jenis</a:t>
          </a:r>
          <a:r>
            <a:rPr lang="en-ID" sz="1800" b="1" dirty="0">
              <a:solidFill>
                <a:schemeClr val="bg1"/>
              </a:solidFill>
            </a:rPr>
            <a:t> </a:t>
          </a:r>
          <a:r>
            <a:rPr lang="en-ID" sz="1800" b="1" dirty="0" err="1">
              <a:solidFill>
                <a:schemeClr val="bg1"/>
              </a:solidFill>
            </a:rPr>
            <a:t>jabatan</a:t>
          </a:r>
          <a:r>
            <a:rPr lang="en-ID" sz="1800" b="1" dirty="0">
              <a:solidFill>
                <a:schemeClr val="bg1"/>
              </a:solidFill>
            </a:rPr>
            <a:t> PPPK </a:t>
          </a:r>
          <a:r>
            <a:rPr lang="en-ID" sz="1800" b="1" dirty="0" err="1">
              <a:solidFill>
                <a:schemeClr val="bg1"/>
              </a:solidFill>
            </a:rPr>
            <a:t>ditetapkan</a:t>
          </a:r>
          <a:r>
            <a:rPr lang="en-ID" sz="1800" b="1" dirty="0">
              <a:solidFill>
                <a:schemeClr val="bg1"/>
              </a:solidFill>
            </a:rPr>
            <a:t> </a:t>
          </a:r>
          <a:r>
            <a:rPr lang="en-ID" sz="1800" b="1" dirty="0" err="1">
              <a:solidFill>
                <a:schemeClr val="bg1"/>
              </a:solidFill>
            </a:rPr>
            <a:t>dengan</a:t>
          </a:r>
          <a:r>
            <a:rPr lang="en-ID" sz="1800" b="1" dirty="0">
              <a:solidFill>
                <a:schemeClr val="bg1"/>
              </a:solidFill>
            </a:rPr>
            <a:t> Keputusan Menteri.</a:t>
          </a:r>
          <a:endParaRPr lang="en-ID" sz="1800" dirty="0">
            <a:solidFill>
              <a:schemeClr val="bg1"/>
            </a:solidFill>
          </a:endParaRPr>
        </a:p>
      </dgm:t>
    </dgm:pt>
    <dgm:pt modelId="{2FE31FCB-057B-4C1B-8AA9-C2E49E6B5A2E}" type="parTrans" cxnId="{B3A7DB8D-933F-48AD-A199-5E15562120FA}">
      <dgm:prSet/>
      <dgm:spPr/>
      <dgm:t>
        <a:bodyPr/>
        <a:lstStyle/>
        <a:p>
          <a:endParaRPr lang="en-ID" sz="1800"/>
        </a:p>
      </dgm:t>
    </dgm:pt>
    <dgm:pt modelId="{B1A73E61-284E-49E6-87FA-FB7A2086AB14}" type="sibTrans" cxnId="{B3A7DB8D-933F-48AD-A199-5E15562120FA}">
      <dgm:prSet/>
      <dgm:spPr/>
      <dgm:t>
        <a:bodyPr/>
        <a:lstStyle/>
        <a:p>
          <a:endParaRPr lang="en-ID" sz="1800"/>
        </a:p>
      </dgm:t>
    </dgm:pt>
    <dgm:pt modelId="{68FB3067-CF9D-4695-95BB-739E88FE1DD9}">
      <dgm:prSet phldrT="[Text]" custT="1"/>
      <dgm:spPr/>
      <dgm:t>
        <a:bodyPr/>
        <a:lstStyle/>
        <a:p>
          <a:pPr>
            <a:lnSpc>
              <a:spcPts val="1800"/>
            </a:lnSpc>
          </a:pPr>
          <a:r>
            <a:rPr lang="en-US" sz="1800" b="1" dirty="0" err="1"/>
            <a:t>Kebutuhan</a:t>
          </a:r>
          <a:r>
            <a:rPr lang="en-US" sz="1800" b="1" dirty="0"/>
            <a:t> P</a:t>
          </a:r>
          <a:r>
            <a:rPr lang="id-ID" sz="1800" b="1" dirty="0"/>
            <a:t>PPK</a:t>
          </a:r>
          <a:r>
            <a:rPr lang="en-US" sz="1800" b="1" dirty="0"/>
            <a:t> </a:t>
          </a:r>
          <a:r>
            <a:rPr lang="en-US" sz="1800" b="1" dirty="0" err="1"/>
            <a:t>secara</a:t>
          </a:r>
          <a:r>
            <a:rPr lang="en-US" sz="1800" b="1" dirty="0"/>
            <a:t> </a:t>
          </a:r>
          <a:r>
            <a:rPr lang="en-US" sz="1800" b="1" dirty="0" err="1"/>
            <a:t>nasional</a:t>
          </a:r>
          <a:r>
            <a:rPr lang="en-US" sz="1800" b="1" dirty="0"/>
            <a:t> </a:t>
          </a:r>
          <a:r>
            <a:rPr lang="en-US" sz="1800" b="1" dirty="0" err="1"/>
            <a:t>ditetapkan</a:t>
          </a:r>
          <a:r>
            <a:rPr lang="en-US" sz="1800" b="1" dirty="0"/>
            <a:t> oleh Menteri pada </a:t>
          </a:r>
          <a:r>
            <a:rPr lang="en-US" sz="1800" b="1" dirty="0" err="1"/>
            <a:t>setiap</a:t>
          </a:r>
          <a:r>
            <a:rPr lang="en-US" sz="1800" b="1" dirty="0"/>
            <a:t> </a:t>
          </a:r>
          <a:r>
            <a:rPr lang="en-US" sz="1800" b="1" dirty="0" err="1"/>
            <a:t>tahun</a:t>
          </a:r>
          <a:r>
            <a:rPr lang="en-US" sz="1800" b="1" dirty="0"/>
            <a:t>, </a:t>
          </a:r>
          <a:r>
            <a:rPr lang="en-US" sz="1800" b="1" dirty="0" err="1"/>
            <a:t>setelah</a:t>
          </a:r>
          <a:r>
            <a:rPr lang="en-US" sz="1800" b="1" dirty="0"/>
            <a:t> </a:t>
          </a:r>
          <a:r>
            <a:rPr lang="en-US" sz="1800" b="1" dirty="0" err="1"/>
            <a:t>memperhatikan</a:t>
          </a:r>
          <a:r>
            <a:rPr lang="en-US" sz="1800" b="1" dirty="0"/>
            <a:t> </a:t>
          </a:r>
          <a:r>
            <a:rPr lang="en-US" sz="1800" b="1" dirty="0" err="1"/>
            <a:t>pendapat</a:t>
          </a:r>
          <a:r>
            <a:rPr lang="en-US" sz="1800" b="1" dirty="0"/>
            <a:t> </a:t>
          </a:r>
          <a:r>
            <a:rPr lang="en-US" sz="1800" b="1" dirty="0" err="1"/>
            <a:t>menteri</a:t>
          </a:r>
          <a:r>
            <a:rPr lang="en-US" sz="1800" b="1" dirty="0"/>
            <a:t> </a:t>
          </a:r>
          <a:r>
            <a:rPr lang="en-US" sz="1800" b="1" dirty="0" err="1"/>
            <a:t>keuangan</a:t>
          </a:r>
          <a:r>
            <a:rPr lang="en-US" sz="1800" b="1" dirty="0"/>
            <a:t> dan </a:t>
          </a:r>
          <a:r>
            <a:rPr lang="en-US" sz="1800" b="1" dirty="0" err="1"/>
            <a:t>pertimbangan</a:t>
          </a:r>
          <a:r>
            <a:rPr lang="en-US" sz="1800" b="1" dirty="0"/>
            <a:t> </a:t>
          </a:r>
          <a:r>
            <a:rPr lang="en-US" sz="1800" b="1" dirty="0" err="1"/>
            <a:t>teknis</a:t>
          </a:r>
          <a:r>
            <a:rPr lang="en-US" sz="1800" b="1" dirty="0"/>
            <a:t> </a:t>
          </a:r>
          <a:r>
            <a:rPr lang="en-US" sz="1800" b="1" dirty="0" err="1"/>
            <a:t>kepala</a:t>
          </a:r>
          <a:r>
            <a:rPr lang="en-US" sz="1800" b="1" dirty="0"/>
            <a:t> BKN.</a:t>
          </a:r>
          <a:endParaRPr lang="en-ID" sz="1800" b="1" dirty="0"/>
        </a:p>
      </dgm:t>
    </dgm:pt>
    <dgm:pt modelId="{6FB57237-6538-42C4-9A1B-8D62FE250E5E}" type="parTrans" cxnId="{76980008-45C1-41E8-9108-30FEC523CCC8}">
      <dgm:prSet/>
      <dgm:spPr/>
      <dgm:t>
        <a:bodyPr/>
        <a:lstStyle/>
        <a:p>
          <a:endParaRPr lang="en-ID" sz="1800"/>
        </a:p>
      </dgm:t>
    </dgm:pt>
    <dgm:pt modelId="{73ACEE2C-2C86-4318-9962-91CDF1C09AFD}" type="sibTrans" cxnId="{76980008-45C1-41E8-9108-30FEC523CCC8}">
      <dgm:prSet/>
      <dgm:spPr/>
      <dgm:t>
        <a:bodyPr/>
        <a:lstStyle/>
        <a:p>
          <a:endParaRPr lang="en-ID" sz="1800"/>
        </a:p>
      </dgm:t>
    </dgm:pt>
    <dgm:pt modelId="{35BC7FA1-DEE1-4270-A587-8233B5811EC1}">
      <dgm:prSet phldrT="[Text]" custT="1"/>
      <dgm:spPr/>
      <dgm:t>
        <a:bodyPr/>
        <a:lstStyle/>
        <a:p>
          <a:pPr>
            <a:lnSpc>
              <a:spcPts val="1600"/>
            </a:lnSpc>
          </a:pPr>
          <a:r>
            <a:rPr lang="en-ID" sz="1800" b="1" dirty="0">
              <a:solidFill>
                <a:schemeClr val="tx1"/>
              </a:solidFill>
            </a:rPr>
            <a:t>PPK </a:t>
          </a:r>
          <a:r>
            <a:rPr lang="en-ID" sz="1800" b="1" dirty="0" err="1">
              <a:solidFill>
                <a:schemeClr val="tx1"/>
              </a:solidFill>
            </a:rPr>
            <a:t>dapat</a:t>
          </a:r>
          <a:r>
            <a:rPr lang="en-ID" sz="1800" b="1" dirty="0">
              <a:solidFill>
                <a:schemeClr val="tx1"/>
              </a:solidFill>
            </a:rPr>
            <a:t> </a:t>
          </a:r>
          <a:r>
            <a:rPr lang="en-ID" sz="1800" b="1" dirty="0" err="1">
              <a:solidFill>
                <a:schemeClr val="tx1"/>
              </a:solidFill>
            </a:rPr>
            <a:t>mengusulkan</a:t>
          </a:r>
          <a:r>
            <a:rPr lang="en-ID" sz="1800" b="1" dirty="0">
              <a:solidFill>
                <a:schemeClr val="tx1"/>
              </a:solidFill>
            </a:rPr>
            <a:t> </a:t>
          </a:r>
          <a:r>
            <a:rPr lang="en-ID" sz="1800" b="1" dirty="0" err="1">
              <a:solidFill>
                <a:schemeClr val="tx1"/>
              </a:solidFill>
            </a:rPr>
            <a:t>kepada</a:t>
          </a:r>
          <a:r>
            <a:rPr lang="en-ID" sz="1800" b="1" dirty="0">
              <a:solidFill>
                <a:schemeClr val="tx1"/>
              </a:solidFill>
            </a:rPr>
            <a:t> </a:t>
          </a:r>
          <a:r>
            <a:rPr lang="en-ID" sz="1800" b="1" dirty="0" err="1">
              <a:solidFill>
                <a:schemeClr val="tx1"/>
              </a:solidFill>
            </a:rPr>
            <a:t>Presiden</a:t>
          </a:r>
          <a:r>
            <a:rPr lang="en-ID" sz="1800" b="1" dirty="0">
              <a:solidFill>
                <a:schemeClr val="tx1"/>
              </a:solidFill>
            </a:rPr>
            <a:t> </a:t>
          </a:r>
          <a:r>
            <a:rPr lang="en-ID" sz="1800" b="1" dirty="0" err="1">
              <a:solidFill>
                <a:schemeClr val="tx1"/>
              </a:solidFill>
            </a:rPr>
            <a:t>melalui</a:t>
          </a:r>
          <a:r>
            <a:rPr lang="en-ID" sz="1800" b="1" dirty="0">
              <a:solidFill>
                <a:schemeClr val="tx1"/>
              </a:solidFill>
            </a:rPr>
            <a:t> Menteri </a:t>
          </a:r>
          <a:r>
            <a:rPr lang="en-ID" sz="1800" b="1" dirty="0" err="1">
              <a:solidFill>
                <a:schemeClr val="tx1"/>
              </a:solidFill>
            </a:rPr>
            <a:t>kebutuhan</a:t>
          </a:r>
          <a:r>
            <a:rPr lang="en-ID" sz="1800" b="1" dirty="0">
              <a:solidFill>
                <a:schemeClr val="tx1"/>
              </a:solidFill>
            </a:rPr>
            <a:t> JPT </a:t>
          </a:r>
          <a:r>
            <a:rPr lang="en-ID" sz="1800" b="1" dirty="0" err="1">
              <a:solidFill>
                <a:schemeClr val="tx1"/>
              </a:solidFill>
            </a:rPr>
            <a:t>utama</a:t>
          </a:r>
          <a:r>
            <a:rPr lang="en-ID" sz="1800" b="1" dirty="0">
              <a:solidFill>
                <a:schemeClr val="tx1"/>
              </a:solidFill>
            </a:rPr>
            <a:t> </a:t>
          </a:r>
          <a:r>
            <a:rPr lang="en-ID" sz="1800" b="1" dirty="0" err="1">
              <a:solidFill>
                <a:schemeClr val="tx1"/>
              </a:solidFill>
            </a:rPr>
            <a:t>tertentu</a:t>
          </a:r>
          <a:r>
            <a:rPr lang="en-ID" sz="1800" b="1" dirty="0">
              <a:solidFill>
                <a:schemeClr val="tx1"/>
              </a:solidFill>
            </a:rPr>
            <a:t> </a:t>
          </a:r>
          <a:r>
            <a:rPr lang="en-ID" sz="1800" b="1" dirty="0" err="1">
              <a:solidFill>
                <a:schemeClr val="tx1"/>
              </a:solidFill>
            </a:rPr>
            <a:t>atau</a:t>
          </a:r>
          <a:r>
            <a:rPr lang="en-ID" sz="1800" b="1" dirty="0">
              <a:solidFill>
                <a:schemeClr val="tx1"/>
              </a:solidFill>
            </a:rPr>
            <a:t> JPT </a:t>
          </a:r>
          <a:r>
            <a:rPr lang="en-ID" sz="1800" b="1" dirty="0" err="1">
              <a:solidFill>
                <a:schemeClr val="tx1"/>
              </a:solidFill>
            </a:rPr>
            <a:t>madya</a:t>
          </a:r>
          <a:r>
            <a:rPr lang="en-ID" sz="1800" b="1" dirty="0">
              <a:solidFill>
                <a:schemeClr val="tx1"/>
              </a:solidFill>
            </a:rPr>
            <a:t> </a:t>
          </a:r>
          <a:r>
            <a:rPr lang="en-ID" sz="1800" b="1" dirty="0" err="1">
              <a:solidFill>
                <a:schemeClr val="tx1"/>
              </a:solidFill>
            </a:rPr>
            <a:t>tertentu</a:t>
          </a:r>
          <a:r>
            <a:rPr lang="en-ID" sz="1800" b="1" dirty="0">
              <a:solidFill>
                <a:schemeClr val="tx1"/>
              </a:solidFill>
            </a:rPr>
            <a:t> yang </a:t>
          </a:r>
          <a:r>
            <a:rPr lang="en-ID" sz="1800" b="1" dirty="0" err="1">
              <a:solidFill>
                <a:schemeClr val="tx1"/>
              </a:solidFill>
            </a:rPr>
            <a:t>dapat</a:t>
          </a:r>
          <a:r>
            <a:rPr lang="en-ID" sz="1800" b="1" dirty="0">
              <a:solidFill>
                <a:schemeClr val="tx1"/>
              </a:solidFill>
            </a:rPr>
            <a:t> </a:t>
          </a:r>
          <a:r>
            <a:rPr lang="en-ID" sz="1800" b="1" dirty="0" err="1">
              <a:solidFill>
                <a:schemeClr val="tx1"/>
              </a:solidFill>
            </a:rPr>
            <a:t>diisi</a:t>
          </a:r>
          <a:r>
            <a:rPr lang="en-ID" sz="1800" b="1" dirty="0">
              <a:solidFill>
                <a:schemeClr val="tx1"/>
              </a:solidFill>
            </a:rPr>
            <a:t> oleh PPPK </a:t>
          </a:r>
          <a:r>
            <a:rPr lang="en-ID" sz="1800" b="1" dirty="0" err="1">
              <a:solidFill>
                <a:schemeClr val="tx1"/>
              </a:solidFill>
            </a:rPr>
            <a:t>setelah</a:t>
          </a:r>
          <a:r>
            <a:rPr lang="en-ID" sz="1800" b="1" dirty="0">
              <a:solidFill>
                <a:schemeClr val="tx1"/>
              </a:solidFill>
            </a:rPr>
            <a:t> </a:t>
          </a:r>
          <a:r>
            <a:rPr lang="en-ID" sz="1800" b="1" dirty="0" err="1">
              <a:solidFill>
                <a:schemeClr val="tx1"/>
              </a:solidFill>
            </a:rPr>
            <a:t>ditetapkan</a:t>
          </a:r>
          <a:r>
            <a:rPr lang="en-ID" sz="1800" b="1" dirty="0">
              <a:solidFill>
                <a:schemeClr val="tx1"/>
              </a:solidFill>
            </a:rPr>
            <a:t> </a:t>
          </a:r>
          <a:r>
            <a:rPr lang="en-ID" sz="1800" b="1" dirty="0" err="1">
              <a:solidFill>
                <a:schemeClr val="tx1"/>
              </a:solidFill>
            </a:rPr>
            <a:t>nomenklatur</a:t>
          </a:r>
          <a:r>
            <a:rPr lang="en-ID" sz="1800" b="1" dirty="0">
              <a:solidFill>
                <a:schemeClr val="tx1"/>
              </a:solidFill>
            </a:rPr>
            <a:t> </a:t>
          </a:r>
          <a:r>
            <a:rPr lang="en-ID" sz="1800" b="1" dirty="0" err="1">
              <a:solidFill>
                <a:schemeClr val="tx1"/>
              </a:solidFill>
            </a:rPr>
            <a:t>jabatan</a:t>
          </a:r>
          <a:r>
            <a:rPr lang="en-ID" sz="1800" b="1" dirty="0">
              <a:solidFill>
                <a:schemeClr val="tx1"/>
              </a:solidFill>
            </a:rPr>
            <a:t> dan </a:t>
          </a:r>
          <a:r>
            <a:rPr lang="en-ID" sz="1800" b="1" dirty="0" err="1">
              <a:solidFill>
                <a:schemeClr val="tx1"/>
              </a:solidFill>
            </a:rPr>
            <a:t>pangkatnya</a:t>
          </a:r>
          <a:r>
            <a:rPr lang="en-ID" sz="1800" b="1" dirty="0">
              <a:solidFill>
                <a:schemeClr val="tx1"/>
              </a:solidFill>
            </a:rPr>
            <a:t> oleh </a:t>
          </a:r>
          <a:r>
            <a:rPr lang="en-ID" sz="1800" b="1" dirty="0" err="1">
              <a:solidFill>
                <a:schemeClr val="tx1"/>
              </a:solidFill>
            </a:rPr>
            <a:t>Presiden</a:t>
          </a:r>
          <a:r>
            <a:rPr lang="en-ID" sz="1800" b="1" dirty="0">
              <a:solidFill>
                <a:schemeClr val="tx1"/>
              </a:solidFill>
            </a:rPr>
            <a:t>.</a:t>
          </a:r>
          <a:endParaRPr lang="en-ID" sz="1800" b="1" dirty="0"/>
        </a:p>
      </dgm:t>
    </dgm:pt>
    <dgm:pt modelId="{472BE412-EE01-466B-A0B1-FF5FD8BDA1D2}" type="parTrans" cxnId="{2D6EEEA8-B1D0-4A74-849B-D9B055DBCD20}">
      <dgm:prSet/>
      <dgm:spPr/>
      <dgm:t>
        <a:bodyPr/>
        <a:lstStyle/>
        <a:p>
          <a:endParaRPr lang="en-ID" sz="1800"/>
        </a:p>
      </dgm:t>
    </dgm:pt>
    <dgm:pt modelId="{C116E759-FD88-4644-A95B-11856955B507}" type="sibTrans" cxnId="{2D6EEEA8-B1D0-4A74-849B-D9B055DBCD20}">
      <dgm:prSet/>
      <dgm:spPr/>
      <dgm:t>
        <a:bodyPr/>
        <a:lstStyle/>
        <a:p>
          <a:endParaRPr lang="en-ID" sz="1800"/>
        </a:p>
      </dgm:t>
    </dgm:pt>
    <dgm:pt modelId="{6C9BBC55-C22C-411C-BA65-14A19CC57723}">
      <dgm:prSet phldrT="[Text]" custT="1"/>
      <dgm:spPr/>
      <dgm:t>
        <a:bodyPr/>
        <a:lstStyle/>
        <a:p>
          <a:r>
            <a:rPr lang="en-ID" sz="1800" b="1" dirty="0" err="1"/>
            <a:t>Usulan</a:t>
          </a:r>
          <a:r>
            <a:rPr lang="en-ID" sz="1800" b="1" dirty="0"/>
            <a:t> </a:t>
          </a:r>
          <a:r>
            <a:rPr lang="en-ID" sz="1800" b="1" dirty="0" err="1"/>
            <a:t>disertai</a:t>
          </a:r>
          <a:r>
            <a:rPr lang="en-ID" sz="1800" b="1" dirty="0"/>
            <a:t> </a:t>
          </a:r>
          <a:r>
            <a:rPr lang="en-ID" sz="1800" b="1" dirty="0" err="1"/>
            <a:t>dengan</a:t>
          </a:r>
          <a:r>
            <a:rPr lang="en-ID" sz="1800" b="1" dirty="0"/>
            <a:t> </a:t>
          </a:r>
          <a:r>
            <a:rPr lang="en-ID" sz="1800" b="1" dirty="0" err="1"/>
            <a:t>kompetensi</a:t>
          </a:r>
          <a:r>
            <a:rPr lang="en-ID" sz="1800" b="1" dirty="0"/>
            <a:t>, </a:t>
          </a:r>
          <a:r>
            <a:rPr lang="en-ID" sz="1800" b="1" dirty="0" err="1"/>
            <a:t>kualifikasi</a:t>
          </a:r>
          <a:r>
            <a:rPr lang="en-ID" sz="1800" b="1" dirty="0"/>
            <a:t>, </a:t>
          </a:r>
          <a:r>
            <a:rPr lang="en-ID" sz="1800" b="1" dirty="0" err="1"/>
            <a:t>kebutuhan</a:t>
          </a:r>
          <a:r>
            <a:rPr lang="en-ID" sz="1800" b="1" dirty="0"/>
            <a:t> </a:t>
          </a:r>
          <a:r>
            <a:rPr lang="en-ID" sz="1800" b="1" dirty="0" err="1"/>
            <a:t>Instansi</a:t>
          </a:r>
          <a:r>
            <a:rPr lang="en-ID" sz="1800" b="1" dirty="0"/>
            <a:t> </a:t>
          </a:r>
          <a:r>
            <a:rPr lang="en-ID" sz="1800" b="1" dirty="0" err="1"/>
            <a:t>Pemerintah</a:t>
          </a:r>
          <a:r>
            <a:rPr lang="en-ID" sz="1800" b="1" dirty="0"/>
            <a:t>, dan </a:t>
          </a:r>
          <a:r>
            <a:rPr lang="en-ID" sz="1800" b="1" dirty="0" err="1"/>
            <a:t>persyaratan</a:t>
          </a:r>
          <a:r>
            <a:rPr lang="en-ID" sz="1800" b="1" dirty="0"/>
            <a:t> lain yang </a:t>
          </a:r>
          <a:r>
            <a:rPr lang="en-ID" sz="1800" b="1" dirty="0" err="1"/>
            <a:t>dibutuhkan</a:t>
          </a:r>
          <a:r>
            <a:rPr lang="en-ID" sz="1800" b="1" dirty="0"/>
            <a:t> </a:t>
          </a:r>
          <a:r>
            <a:rPr lang="en-ID" sz="1800" b="1" dirty="0" err="1"/>
            <a:t>dalam</a:t>
          </a:r>
          <a:r>
            <a:rPr lang="en-ID" sz="1800" b="1" dirty="0"/>
            <a:t> </a:t>
          </a:r>
          <a:r>
            <a:rPr lang="en-ID" sz="1800" b="1" dirty="0" err="1"/>
            <a:t>jabatan</a:t>
          </a:r>
          <a:endParaRPr lang="en-ID" sz="1800" dirty="0"/>
        </a:p>
      </dgm:t>
    </dgm:pt>
    <dgm:pt modelId="{4BFBF3F3-D7E2-41A6-9AA7-089CD093DC0D}" type="parTrans" cxnId="{38BC7C06-3AAE-42EB-AD8F-11A3AC4290D0}">
      <dgm:prSet/>
      <dgm:spPr/>
      <dgm:t>
        <a:bodyPr/>
        <a:lstStyle/>
        <a:p>
          <a:endParaRPr lang="en-ID" sz="1800"/>
        </a:p>
      </dgm:t>
    </dgm:pt>
    <dgm:pt modelId="{B93ACE1B-5164-45FE-BE81-C2840F3625B3}" type="sibTrans" cxnId="{38BC7C06-3AAE-42EB-AD8F-11A3AC4290D0}">
      <dgm:prSet/>
      <dgm:spPr/>
      <dgm:t>
        <a:bodyPr/>
        <a:lstStyle/>
        <a:p>
          <a:endParaRPr lang="en-ID" sz="1800"/>
        </a:p>
      </dgm:t>
    </dgm:pt>
    <dgm:pt modelId="{BC0118EB-1557-48B4-A981-C1FA3B5478FB}" type="pres">
      <dgm:prSet presAssocID="{500D94FB-56F5-4385-9903-2F9D1ED03E00}" presName="Name0" presStyleCnt="0">
        <dgm:presLayoutVars>
          <dgm:chMax val="7"/>
          <dgm:chPref val="7"/>
          <dgm:dir/>
        </dgm:presLayoutVars>
      </dgm:prSet>
      <dgm:spPr/>
    </dgm:pt>
    <dgm:pt modelId="{34384636-056E-4F0F-AC69-510F0F8272DD}" type="pres">
      <dgm:prSet presAssocID="{500D94FB-56F5-4385-9903-2F9D1ED03E00}" presName="Name1" presStyleCnt="0"/>
      <dgm:spPr/>
    </dgm:pt>
    <dgm:pt modelId="{63D32F53-31BE-4090-B1F3-9116EFB47CA5}" type="pres">
      <dgm:prSet presAssocID="{500D94FB-56F5-4385-9903-2F9D1ED03E00}" presName="cycle" presStyleCnt="0"/>
      <dgm:spPr/>
    </dgm:pt>
    <dgm:pt modelId="{76AA18FB-057C-4386-91B6-B49B54078285}" type="pres">
      <dgm:prSet presAssocID="{500D94FB-56F5-4385-9903-2F9D1ED03E00}" presName="srcNode" presStyleLbl="node1" presStyleIdx="0" presStyleCnt="7"/>
      <dgm:spPr/>
    </dgm:pt>
    <dgm:pt modelId="{635CA198-877C-4636-954F-F549AFBF60AD}" type="pres">
      <dgm:prSet presAssocID="{500D94FB-56F5-4385-9903-2F9D1ED03E00}" presName="conn" presStyleLbl="parChTrans1D2" presStyleIdx="0" presStyleCnt="1"/>
      <dgm:spPr/>
    </dgm:pt>
    <dgm:pt modelId="{58949B07-CC1D-40AF-93FB-2E951BF27C30}" type="pres">
      <dgm:prSet presAssocID="{500D94FB-56F5-4385-9903-2F9D1ED03E00}" presName="extraNode" presStyleLbl="node1" presStyleIdx="0" presStyleCnt="7"/>
      <dgm:spPr/>
    </dgm:pt>
    <dgm:pt modelId="{695B9C99-7876-452F-9F6A-E63575DAEA6C}" type="pres">
      <dgm:prSet presAssocID="{500D94FB-56F5-4385-9903-2F9D1ED03E00}" presName="dstNode" presStyleLbl="node1" presStyleIdx="0" presStyleCnt="7"/>
      <dgm:spPr/>
    </dgm:pt>
    <dgm:pt modelId="{FD526FD1-C62B-41A3-B77A-65826D53F4AA}" type="pres">
      <dgm:prSet presAssocID="{23AC15A7-9E80-4B43-A2A4-D780D22A53B7}" presName="text_1" presStyleLbl="node1" presStyleIdx="0" presStyleCnt="7" custScaleY="132388">
        <dgm:presLayoutVars>
          <dgm:bulletEnabled val="1"/>
        </dgm:presLayoutVars>
      </dgm:prSet>
      <dgm:spPr/>
    </dgm:pt>
    <dgm:pt modelId="{9614CE6F-4C96-4BCD-A7D7-B0DCDA654348}" type="pres">
      <dgm:prSet presAssocID="{23AC15A7-9E80-4B43-A2A4-D780D22A53B7}" presName="accent_1" presStyleCnt="0"/>
      <dgm:spPr/>
    </dgm:pt>
    <dgm:pt modelId="{739F4EE3-CC75-46FB-ACA1-B188277540C7}" type="pres">
      <dgm:prSet presAssocID="{23AC15A7-9E80-4B43-A2A4-D780D22A53B7}" presName="accentRepeatNode" presStyleLbl="solidFgAcc1" presStyleIdx="0" presStyleCnt="7"/>
      <dgm:spPr/>
    </dgm:pt>
    <dgm:pt modelId="{9B361508-D422-46C9-8214-38D50799FCA1}" type="pres">
      <dgm:prSet presAssocID="{80A37CBC-0DA4-4C8A-A8AA-0F9541DCF9BB}" presName="text_2" presStyleLbl="node1" presStyleIdx="1" presStyleCnt="7" custScaleY="132659">
        <dgm:presLayoutVars>
          <dgm:bulletEnabled val="1"/>
        </dgm:presLayoutVars>
      </dgm:prSet>
      <dgm:spPr/>
    </dgm:pt>
    <dgm:pt modelId="{58C6E416-CB13-4A19-9687-9347A9B7B555}" type="pres">
      <dgm:prSet presAssocID="{80A37CBC-0DA4-4C8A-A8AA-0F9541DCF9BB}" presName="accent_2" presStyleCnt="0"/>
      <dgm:spPr/>
    </dgm:pt>
    <dgm:pt modelId="{45AB2566-80F3-4118-B4C7-50C1CFCFD7C4}" type="pres">
      <dgm:prSet presAssocID="{80A37CBC-0DA4-4C8A-A8AA-0F9541DCF9BB}" presName="accentRepeatNode" presStyleLbl="solidFgAcc1" presStyleIdx="1" presStyleCnt="7"/>
      <dgm:spPr/>
    </dgm:pt>
    <dgm:pt modelId="{20C50C69-7355-4C42-BC4A-107ED5C6909A}" type="pres">
      <dgm:prSet presAssocID="{DEB232B0-6222-40D1-A800-F4089B54F9C4}" presName="text_3" presStyleLbl="node1" presStyleIdx="2" presStyleCnt="7" custScaleY="133150">
        <dgm:presLayoutVars>
          <dgm:bulletEnabled val="1"/>
        </dgm:presLayoutVars>
      </dgm:prSet>
      <dgm:spPr/>
    </dgm:pt>
    <dgm:pt modelId="{61536142-632A-48BB-9F97-0DF6AD634866}" type="pres">
      <dgm:prSet presAssocID="{DEB232B0-6222-40D1-A800-F4089B54F9C4}" presName="accent_3" presStyleCnt="0"/>
      <dgm:spPr/>
    </dgm:pt>
    <dgm:pt modelId="{82D1CDA1-0FEB-4FF5-94EC-460A7DAA3B18}" type="pres">
      <dgm:prSet presAssocID="{DEB232B0-6222-40D1-A800-F4089B54F9C4}" presName="accentRepeatNode" presStyleLbl="solidFgAcc1" presStyleIdx="2" presStyleCnt="7"/>
      <dgm:spPr/>
    </dgm:pt>
    <dgm:pt modelId="{BC660902-7303-4A9F-A094-A81E0DE98477}" type="pres">
      <dgm:prSet presAssocID="{BC12F960-F525-473C-A409-EA449FCAA482}" presName="text_4" presStyleLbl="node1" presStyleIdx="3" presStyleCnt="7" custScaleY="133421">
        <dgm:presLayoutVars>
          <dgm:bulletEnabled val="1"/>
        </dgm:presLayoutVars>
      </dgm:prSet>
      <dgm:spPr/>
    </dgm:pt>
    <dgm:pt modelId="{902AEFB6-2F3F-4FA8-BBED-E22324961627}" type="pres">
      <dgm:prSet presAssocID="{BC12F960-F525-473C-A409-EA449FCAA482}" presName="accent_4" presStyleCnt="0"/>
      <dgm:spPr/>
    </dgm:pt>
    <dgm:pt modelId="{F8043C87-C3BE-4EF6-AB2B-1955C0A977F5}" type="pres">
      <dgm:prSet presAssocID="{BC12F960-F525-473C-A409-EA449FCAA482}" presName="accentRepeatNode" presStyleLbl="solidFgAcc1" presStyleIdx="3" presStyleCnt="7"/>
      <dgm:spPr/>
    </dgm:pt>
    <dgm:pt modelId="{751FAE4D-369F-46B8-8BB7-5CA10C70A139}" type="pres">
      <dgm:prSet presAssocID="{68FB3067-CF9D-4695-95BB-739E88FE1DD9}" presName="text_5" presStyleLbl="node1" presStyleIdx="4" presStyleCnt="7" custScaleY="141718">
        <dgm:presLayoutVars>
          <dgm:bulletEnabled val="1"/>
        </dgm:presLayoutVars>
      </dgm:prSet>
      <dgm:spPr/>
    </dgm:pt>
    <dgm:pt modelId="{531D313E-E766-4AD8-A1E8-71FA8D195BE0}" type="pres">
      <dgm:prSet presAssocID="{68FB3067-CF9D-4695-95BB-739E88FE1DD9}" presName="accent_5" presStyleCnt="0"/>
      <dgm:spPr/>
    </dgm:pt>
    <dgm:pt modelId="{D7861EAE-AB51-4C7B-AF9C-A798C7E63F5C}" type="pres">
      <dgm:prSet presAssocID="{68FB3067-CF9D-4695-95BB-739E88FE1DD9}" presName="accentRepeatNode" presStyleLbl="solidFgAcc1" presStyleIdx="4" presStyleCnt="7"/>
      <dgm:spPr/>
    </dgm:pt>
    <dgm:pt modelId="{21EC7E2C-D633-4172-BAE0-03802CD46791}" type="pres">
      <dgm:prSet presAssocID="{35BC7FA1-DEE1-4270-A587-8233B5811EC1}" presName="text_6" presStyleLbl="node1" presStyleIdx="5" presStyleCnt="7" custScaleY="134183">
        <dgm:presLayoutVars>
          <dgm:bulletEnabled val="1"/>
        </dgm:presLayoutVars>
      </dgm:prSet>
      <dgm:spPr/>
    </dgm:pt>
    <dgm:pt modelId="{7D119192-0654-48BF-A59B-E4FD21650137}" type="pres">
      <dgm:prSet presAssocID="{35BC7FA1-DEE1-4270-A587-8233B5811EC1}" presName="accent_6" presStyleCnt="0"/>
      <dgm:spPr/>
    </dgm:pt>
    <dgm:pt modelId="{0CF48238-C87B-4089-8DE6-762604BE59FF}" type="pres">
      <dgm:prSet presAssocID="{35BC7FA1-DEE1-4270-A587-8233B5811EC1}" presName="accentRepeatNode" presStyleLbl="solidFgAcc1" presStyleIdx="5" presStyleCnt="7"/>
      <dgm:spPr/>
    </dgm:pt>
    <dgm:pt modelId="{4F795A6B-CC06-408D-9ACA-DB231D432A35}" type="pres">
      <dgm:prSet presAssocID="{6C9BBC55-C22C-411C-BA65-14A19CC57723}" presName="text_7" presStyleLbl="node1" presStyleIdx="6" presStyleCnt="7" custScaleY="120213">
        <dgm:presLayoutVars>
          <dgm:bulletEnabled val="1"/>
        </dgm:presLayoutVars>
      </dgm:prSet>
      <dgm:spPr/>
    </dgm:pt>
    <dgm:pt modelId="{73975DE4-F075-4B46-B03C-BB0B224BBC8C}" type="pres">
      <dgm:prSet presAssocID="{6C9BBC55-C22C-411C-BA65-14A19CC57723}" presName="accent_7" presStyleCnt="0"/>
      <dgm:spPr/>
    </dgm:pt>
    <dgm:pt modelId="{275F7A05-E1CA-46A9-9CE1-022C9B9A6FA4}" type="pres">
      <dgm:prSet presAssocID="{6C9BBC55-C22C-411C-BA65-14A19CC57723}" presName="accentRepeatNode" presStyleLbl="solidFgAcc1" presStyleIdx="6" presStyleCnt="7"/>
      <dgm:spPr/>
    </dgm:pt>
  </dgm:ptLst>
  <dgm:cxnLst>
    <dgm:cxn modelId="{38BC7C06-3AAE-42EB-AD8F-11A3AC4290D0}" srcId="{500D94FB-56F5-4385-9903-2F9D1ED03E00}" destId="{6C9BBC55-C22C-411C-BA65-14A19CC57723}" srcOrd="6" destOrd="0" parTransId="{4BFBF3F3-D7E2-41A6-9AA7-089CD093DC0D}" sibTransId="{B93ACE1B-5164-45FE-BE81-C2840F3625B3}"/>
    <dgm:cxn modelId="{76980008-45C1-41E8-9108-30FEC523CCC8}" srcId="{500D94FB-56F5-4385-9903-2F9D1ED03E00}" destId="{68FB3067-CF9D-4695-95BB-739E88FE1DD9}" srcOrd="4" destOrd="0" parTransId="{6FB57237-6538-42C4-9A1B-8D62FE250E5E}" sibTransId="{73ACEE2C-2C86-4318-9962-91CDF1C09AFD}"/>
    <dgm:cxn modelId="{5F3C9D46-CF59-441C-9E11-D2EAE76DADA4}" type="presOf" srcId="{BC12F960-F525-473C-A409-EA449FCAA482}" destId="{BC660902-7303-4A9F-A094-A81E0DE98477}" srcOrd="0" destOrd="0" presId="urn:microsoft.com/office/officeart/2008/layout/VerticalCurvedList"/>
    <dgm:cxn modelId="{D6971750-5809-44B2-84E1-A4548845306E}" type="presOf" srcId="{23AC15A7-9E80-4B43-A2A4-D780D22A53B7}" destId="{FD526FD1-C62B-41A3-B77A-65826D53F4AA}" srcOrd="0" destOrd="0" presId="urn:microsoft.com/office/officeart/2008/layout/VerticalCurvedList"/>
    <dgm:cxn modelId="{257BE77C-AD2D-4E5E-8B3E-906431ED0B6E}" type="presOf" srcId="{35BC7FA1-DEE1-4270-A587-8233B5811EC1}" destId="{21EC7E2C-D633-4172-BAE0-03802CD46791}" srcOrd="0" destOrd="0" presId="urn:microsoft.com/office/officeart/2008/layout/VerticalCurvedList"/>
    <dgm:cxn modelId="{ECC66C7D-600B-4A51-8419-E88F5ED69406}" srcId="{500D94FB-56F5-4385-9903-2F9D1ED03E00}" destId="{23AC15A7-9E80-4B43-A2A4-D780D22A53B7}" srcOrd="0" destOrd="0" parTransId="{6FA1E735-2D0F-42E4-B20E-D521690E68E8}" sibTransId="{705944B3-11B5-41AA-A123-DB10243FC7ED}"/>
    <dgm:cxn modelId="{B3A7DB8D-933F-48AD-A199-5E15562120FA}" srcId="{500D94FB-56F5-4385-9903-2F9D1ED03E00}" destId="{BC12F960-F525-473C-A409-EA449FCAA482}" srcOrd="3" destOrd="0" parTransId="{2FE31FCB-057B-4C1B-8AA9-C2E49E6B5A2E}" sibTransId="{B1A73E61-284E-49E6-87FA-FB7A2086AB14}"/>
    <dgm:cxn modelId="{2BC3079C-A141-4790-B2FF-8C1F033F64B8}" type="presOf" srcId="{68FB3067-CF9D-4695-95BB-739E88FE1DD9}" destId="{751FAE4D-369F-46B8-8BB7-5CA10C70A139}" srcOrd="0" destOrd="0" presId="urn:microsoft.com/office/officeart/2008/layout/VerticalCurvedList"/>
    <dgm:cxn modelId="{8ECCAC9F-A4AE-448F-ACF0-90C7977BC47C}" type="presOf" srcId="{500D94FB-56F5-4385-9903-2F9D1ED03E00}" destId="{BC0118EB-1557-48B4-A981-C1FA3B5478FB}" srcOrd="0" destOrd="0" presId="urn:microsoft.com/office/officeart/2008/layout/VerticalCurvedList"/>
    <dgm:cxn modelId="{2D6EEEA8-B1D0-4A74-849B-D9B055DBCD20}" srcId="{500D94FB-56F5-4385-9903-2F9D1ED03E00}" destId="{35BC7FA1-DEE1-4270-A587-8233B5811EC1}" srcOrd="5" destOrd="0" parTransId="{472BE412-EE01-466B-A0B1-FF5FD8BDA1D2}" sibTransId="{C116E759-FD88-4644-A95B-11856955B507}"/>
    <dgm:cxn modelId="{24EB81AB-D555-4238-B059-79B45A695F20}" type="presOf" srcId="{80A37CBC-0DA4-4C8A-A8AA-0F9541DCF9BB}" destId="{9B361508-D422-46C9-8214-38D50799FCA1}" srcOrd="0" destOrd="0" presId="urn:microsoft.com/office/officeart/2008/layout/VerticalCurvedList"/>
    <dgm:cxn modelId="{51FD16B0-7D43-43D1-A939-21A053167C15}" type="presOf" srcId="{DEB232B0-6222-40D1-A800-F4089B54F9C4}" destId="{20C50C69-7355-4C42-BC4A-107ED5C6909A}" srcOrd="0" destOrd="0" presId="urn:microsoft.com/office/officeart/2008/layout/VerticalCurvedList"/>
    <dgm:cxn modelId="{28000FD0-938C-4F1C-A6C2-6B3D34E23903}" srcId="{500D94FB-56F5-4385-9903-2F9D1ED03E00}" destId="{80A37CBC-0DA4-4C8A-A8AA-0F9541DCF9BB}" srcOrd="1" destOrd="0" parTransId="{5CFBB600-DCCB-4466-AF5C-61E7F1359A8B}" sibTransId="{4F093EAF-B734-412A-8CE9-98CB1F2BC8E9}"/>
    <dgm:cxn modelId="{0BB2B8E9-4F25-4C2E-B001-727397835E92}" type="presOf" srcId="{6C9BBC55-C22C-411C-BA65-14A19CC57723}" destId="{4F795A6B-CC06-408D-9ACA-DB231D432A35}" srcOrd="0" destOrd="0" presId="urn:microsoft.com/office/officeart/2008/layout/VerticalCurvedList"/>
    <dgm:cxn modelId="{9432EBF4-3953-4FFB-871A-5C7780A17075}" type="presOf" srcId="{705944B3-11B5-41AA-A123-DB10243FC7ED}" destId="{635CA198-877C-4636-954F-F549AFBF60AD}" srcOrd="0" destOrd="0" presId="urn:microsoft.com/office/officeart/2008/layout/VerticalCurvedList"/>
    <dgm:cxn modelId="{711B61FD-ED84-439F-BAF2-4B3EB4E06A67}" srcId="{500D94FB-56F5-4385-9903-2F9D1ED03E00}" destId="{DEB232B0-6222-40D1-A800-F4089B54F9C4}" srcOrd="2" destOrd="0" parTransId="{9A7F8497-1F54-4204-987F-7C95453F2973}" sibTransId="{1725FA65-5257-4EBA-B77B-9ACAFEA745D6}"/>
    <dgm:cxn modelId="{F978F3B0-18F1-477A-82A0-44974114C734}" type="presParOf" srcId="{BC0118EB-1557-48B4-A981-C1FA3B5478FB}" destId="{34384636-056E-4F0F-AC69-510F0F8272DD}" srcOrd="0" destOrd="0" presId="urn:microsoft.com/office/officeart/2008/layout/VerticalCurvedList"/>
    <dgm:cxn modelId="{64C9CDC9-123A-4F13-BBBD-D37F34218878}" type="presParOf" srcId="{34384636-056E-4F0F-AC69-510F0F8272DD}" destId="{63D32F53-31BE-4090-B1F3-9116EFB47CA5}" srcOrd="0" destOrd="0" presId="urn:microsoft.com/office/officeart/2008/layout/VerticalCurvedList"/>
    <dgm:cxn modelId="{A8A12E8A-B6E9-4228-B334-5E200965540B}" type="presParOf" srcId="{63D32F53-31BE-4090-B1F3-9116EFB47CA5}" destId="{76AA18FB-057C-4386-91B6-B49B54078285}" srcOrd="0" destOrd="0" presId="urn:microsoft.com/office/officeart/2008/layout/VerticalCurvedList"/>
    <dgm:cxn modelId="{705BE621-3275-4A70-96E5-2A0CDB59A39C}" type="presParOf" srcId="{63D32F53-31BE-4090-B1F3-9116EFB47CA5}" destId="{635CA198-877C-4636-954F-F549AFBF60AD}" srcOrd="1" destOrd="0" presId="urn:microsoft.com/office/officeart/2008/layout/VerticalCurvedList"/>
    <dgm:cxn modelId="{A3B57005-3A6D-4243-93E4-80E1B549DC55}" type="presParOf" srcId="{63D32F53-31BE-4090-B1F3-9116EFB47CA5}" destId="{58949B07-CC1D-40AF-93FB-2E951BF27C30}" srcOrd="2" destOrd="0" presId="urn:microsoft.com/office/officeart/2008/layout/VerticalCurvedList"/>
    <dgm:cxn modelId="{736933B1-8531-4003-ACEC-4E36FA858A54}" type="presParOf" srcId="{63D32F53-31BE-4090-B1F3-9116EFB47CA5}" destId="{695B9C99-7876-452F-9F6A-E63575DAEA6C}" srcOrd="3" destOrd="0" presId="urn:microsoft.com/office/officeart/2008/layout/VerticalCurvedList"/>
    <dgm:cxn modelId="{DD81C0BC-A8F4-4335-9D00-586E4F7AA989}" type="presParOf" srcId="{34384636-056E-4F0F-AC69-510F0F8272DD}" destId="{FD526FD1-C62B-41A3-B77A-65826D53F4AA}" srcOrd="1" destOrd="0" presId="urn:microsoft.com/office/officeart/2008/layout/VerticalCurvedList"/>
    <dgm:cxn modelId="{B4CA91A7-F2D2-4F86-A31D-8CBC7FEACA57}" type="presParOf" srcId="{34384636-056E-4F0F-AC69-510F0F8272DD}" destId="{9614CE6F-4C96-4BCD-A7D7-B0DCDA654348}" srcOrd="2" destOrd="0" presId="urn:microsoft.com/office/officeart/2008/layout/VerticalCurvedList"/>
    <dgm:cxn modelId="{C9005241-A548-43A6-BE1F-D6FDA79CBECB}" type="presParOf" srcId="{9614CE6F-4C96-4BCD-A7D7-B0DCDA654348}" destId="{739F4EE3-CC75-46FB-ACA1-B188277540C7}" srcOrd="0" destOrd="0" presId="urn:microsoft.com/office/officeart/2008/layout/VerticalCurvedList"/>
    <dgm:cxn modelId="{38B58D62-B259-4664-AEB6-0558859DF8BF}" type="presParOf" srcId="{34384636-056E-4F0F-AC69-510F0F8272DD}" destId="{9B361508-D422-46C9-8214-38D50799FCA1}" srcOrd="3" destOrd="0" presId="urn:microsoft.com/office/officeart/2008/layout/VerticalCurvedList"/>
    <dgm:cxn modelId="{E81F4071-9593-42FB-B555-481E3A879C01}" type="presParOf" srcId="{34384636-056E-4F0F-AC69-510F0F8272DD}" destId="{58C6E416-CB13-4A19-9687-9347A9B7B555}" srcOrd="4" destOrd="0" presId="urn:microsoft.com/office/officeart/2008/layout/VerticalCurvedList"/>
    <dgm:cxn modelId="{B9A1A419-AC74-4EC9-A05D-05E0CB1D2F9B}" type="presParOf" srcId="{58C6E416-CB13-4A19-9687-9347A9B7B555}" destId="{45AB2566-80F3-4118-B4C7-50C1CFCFD7C4}" srcOrd="0" destOrd="0" presId="urn:microsoft.com/office/officeart/2008/layout/VerticalCurvedList"/>
    <dgm:cxn modelId="{0B5C02E2-D691-442A-8E2C-B90BCD9633C2}" type="presParOf" srcId="{34384636-056E-4F0F-AC69-510F0F8272DD}" destId="{20C50C69-7355-4C42-BC4A-107ED5C6909A}" srcOrd="5" destOrd="0" presId="urn:microsoft.com/office/officeart/2008/layout/VerticalCurvedList"/>
    <dgm:cxn modelId="{858E1355-8A7D-4C99-84BE-33B7915A491F}" type="presParOf" srcId="{34384636-056E-4F0F-AC69-510F0F8272DD}" destId="{61536142-632A-48BB-9F97-0DF6AD634866}" srcOrd="6" destOrd="0" presId="urn:microsoft.com/office/officeart/2008/layout/VerticalCurvedList"/>
    <dgm:cxn modelId="{6B741105-459F-46A2-A6EA-8E19614004D4}" type="presParOf" srcId="{61536142-632A-48BB-9F97-0DF6AD634866}" destId="{82D1CDA1-0FEB-4FF5-94EC-460A7DAA3B18}" srcOrd="0" destOrd="0" presId="urn:microsoft.com/office/officeart/2008/layout/VerticalCurvedList"/>
    <dgm:cxn modelId="{B1D2F5A9-6EA5-4EBA-9BDC-8A81ACD81577}" type="presParOf" srcId="{34384636-056E-4F0F-AC69-510F0F8272DD}" destId="{BC660902-7303-4A9F-A094-A81E0DE98477}" srcOrd="7" destOrd="0" presId="urn:microsoft.com/office/officeart/2008/layout/VerticalCurvedList"/>
    <dgm:cxn modelId="{2F9F0E96-890C-4D2C-9442-A855A556A427}" type="presParOf" srcId="{34384636-056E-4F0F-AC69-510F0F8272DD}" destId="{902AEFB6-2F3F-4FA8-BBED-E22324961627}" srcOrd="8" destOrd="0" presId="urn:microsoft.com/office/officeart/2008/layout/VerticalCurvedList"/>
    <dgm:cxn modelId="{D571AB6E-3A29-446F-A18C-72C0D61A16B6}" type="presParOf" srcId="{902AEFB6-2F3F-4FA8-BBED-E22324961627}" destId="{F8043C87-C3BE-4EF6-AB2B-1955C0A977F5}" srcOrd="0" destOrd="0" presId="urn:microsoft.com/office/officeart/2008/layout/VerticalCurvedList"/>
    <dgm:cxn modelId="{7990E223-6D2A-40E9-B3BD-43B3285E89EE}" type="presParOf" srcId="{34384636-056E-4F0F-AC69-510F0F8272DD}" destId="{751FAE4D-369F-46B8-8BB7-5CA10C70A139}" srcOrd="9" destOrd="0" presId="urn:microsoft.com/office/officeart/2008/layout/VerticalCurvedList"/>
    <dgm:cxn modelId="{184C29ED-CFCB-471A-BA51-71E7CC5FFBFE}" type="presParOf" srcId="{34384636-056E-4F0F-AC69-510F0F8272DD}" destId="{531D313E-E766-4AD8-A1E8-71FA8D195BE0}" srcOrd="10" destOrd="0" presId="urn:microsoft.com/office/officeart/2008/layout/VerticalCurvedList"/>
    <dgm:cxn modelId="{443D250A-D44F-47E1-8B34-7EBE43B7CA26}" type="presParOf" srcId="{531D313E-E766-4AD8-A1E8-71FA8D195BE0}" destId="{D7861EAE-AB51-4C7B-AF9C-A798C7E63F5C}" srcOrd="0" destOrd="0" presId="urn:microsoft.com/office/officeart/2008/layout/VerticalCurvedList"/>
    <dgm:cxn modelId="{1F239ACC-B43F-4D30-B2A5-3DDDA0405E2A}" type="presParOf" srcId="{34384636-056E-4F0F-AC69-510F0F8272DD}" destId="{21EC7E2C-D633-4172-BAE0-03802CD46791}" srcOrd="11" destOrd="0" presId="urn:microsoft.com/office/officeart/2008/layout/VerticalCurvedList"/>
    <dgm:cxn modelId="{0DA4DF14-E6E4-4D26-8D37-E0B9F9D2DBE0}" type="presParOf" srcId="{34384636-056E-4F0F-AC69-510F0F8272DD}" destId="{7D119192-0654-48BF-A59B-E4FD21650137}" srcOrd="12" destOrd="0" presId="urn:microsoft.com/office/officeart/2008/layout/VerticalCurvedList"/>
    <dgm:cxn modelId="{E7E60732-501E-432F-86AE-64FCF3279199}" type="presParOf" srcId="{7D119192-0654-48BF-A59B-E4FD21650137}" destId="{0CF48238-C87B-4089-8DE6-762604BE59FF}" srcOrd="0" destOrd="0" presId="urn:microsoft.com/office/officeart/2008/layout/VerticalCurvedList"/>
    <dgm:cxn modelId="{61ED96E0-52EA-4A1B-B715-0B06829306A0}" type="presParOf" srcId="{34384636-056E-4F0F-AC69-510F0F8272DD}" destId="{4F795A6B-CC06-408D-9ACA-DB231D432A35}" srcOrd="13" destOrd="0" presId="urn:microsoft.com/office/officeart/2008/layout/VerticalCurvedList"/>
    <dgm:cxn modelId="{778D60A4-E137-4017-855E-317C35900898}" type="presParOf" srcId="{34384636-056E-4F0F-AC69-510F0F8272DD}" destId="{73975DE4-F075-4B46-B03C-BB0B224BBC8C}" srcOrd="14" destOrd="0" presId="urn:microsoft.com/office/officeart/2008/layout/VerticalCurvedList"/>
    <dgm:cxn modelId="{DA68075B-BAF3-4E92-96EE-C90480379C11}" type="presParOf" srcId="{73975DE4-F075-4B46-B03C-BB0B224BBC8C}" destId="{275F7A05-E1CA-46A9-9CE1-022C9B9A6FA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DF5A0D-C808-4A85-81D8-B8703BA29362}"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7035D0E7-7430-4304-A779-3CE507C78A14}">
      <dgm:prSet phldrT="[Text]" custT="1"/>
      <dgm:spPr/>
      <dgm:t>
        <a:bodyPr/>
        <a:lstStyle/>
        <a:p>
          <a:r>
            <a:rPr lang="en-US" sz="2800" b="1" dirty="0" err="1"/>
            <a:t>perencanaan</a:t>
          </a:r>
          <a:endParaRPr lang="en-US" sz="2800" b="1" dirty="0"/>
        </a:p>
      </dgm:t>
    </dgm:pt>
    <dgm:pt modelId="{A6593F79-E22D-45A2-AF4B-7F61AB480075}" type="parTrans" cxnId="{DDD01A6E-3F53-477A-BBC4-168D34408677}">
      <dgm:prSet/>
      <dgm:spPr/>
      <dgm:t>
        <a:bodyPr/>
        <a:lstStyle/>
        <a:p>
          <a:endParaRPr lang="en-US" sz="2800" b="1"/>
        </a:p>
      </dgm:t>
    </dgm:pt>
    <dgm:pt modelId="{A996A6C7-2198-49B8-93D0-B1E7DA91965C}" type="sibTrans" cxnId="{DDD01A6E-3F53-477A-BBC4-168D34408677}">
      <dgm:prSet/>
      <dgm:spPr/>
      <dgm:t>
        <a:bodyPr/>
        <a:lstStyle/>
        <a:p>
          <a:endParaRPr lang="en-US" sz="2800" b="1"/>
        </a:p>
      </dgm:t>
    </dgm:pt>
    <dgm:pt modelId="{70FBD897-3BDD-4380-9F26-F23637E85E03}">
      <dgm:prSet custT="1"/>
      <dgm:spPr/>
      <dgm:t>
        <a:bodyPr/>
        <a:lstStyle/>
        <a:p>
          <a:r>
            <a:rPr lang="en-US" sz="2800" b="1" dirty="0" err="1"/>
            <a:t>pengumuman</a:t>
          </a:r>
          <a:r>
            <a:rPr lang="en-US" sz="2800" b="1" dirty="0"/>
            <a:t> </a:t>
          </a:r>
          <a:r>
            <a:rPr lang="en-US" sz="2800" b="1" dirty="0" err="1"/>
            <a:t>lowongan</a:t>
          </a:r>
          <a:endParaRPr lang="en-US" sz="2800" b="1" dirty="0"/>
        </a:p>
      </dgm:t>
    </dgm:pt>
    <dgm:pt modelId="{B952CCA8-3827-42D6-9BE3-BCE42890BEC6}" type="parTrans" cxnId="{EB3E2470-F999-4711-AF4A-77859F3DEBF9}">
      <dgm:prSet/>
      <dgm:spPr/>
      <dgm:t>
        <a:bodyPr/>
        <a:lstStyle/>
        <a:p>
          <a:endParaRPr lang="en-US" sz="2800" b="1"/>
        </a:p>
      </dgm:t>
    </dgm:pt>
    <dgm:pt modelId="{5738F550-8CB9-4111-9194-37FF879C7639}" type="sibTrans" cxnId="{EB3E2470-F999-4711-AF4A-77859F3DEBF9}">
      <dgm:prSet/>
      <dgm:spPr/>
      <dgm:t>
        <a:bodyPr/>
        <a:lstStyle/>
        <a:p>
          <a:endParaRPr lang="en-US" sz="2800" b="1"/>
        </a:p>
      </dgm:t>
    </dgm:pt>
    <dgm:pt modelId="{774D22D7-2A24-432A-8341-E255126F9CB5}">
      <dgm:prSet custT="1"/>
      <dgm:spPr/>
      <dgm:t>
        <a:bodyPr/>
        <a:lstStyle/>
        <a:p>
          <a:r>
            <a:rPr lang="en-US" sz="2800" b="1" dirty="0" err="1"/>
            <a:t>pelamaran</a:t>
          </a:r>
          <a:endParaRPr lang="en-US" sz="2800" b="1" dirty="0"/>
        </a:p>
      </dgm:t>
    </dgm:pt>
    <dgm:pt modelId="{136E22D1-222C-4833-AB75-D1E0DF69B7D3}" type="parTrans" cxnId="{BC7C9EDE-4F97-4871-BEDF-7D7172174308}">
      <dgm:prSet/>
      <dgm:spPr/>
      <dgm:t>
        <a:bodyPr/>
        <a:lstStyle/>
        <a:p>
          <a:endParaRPr lang="en-US" sz="2800" b="1"/>
        </a:p>
      </dgm:t>
    </dgm:pt>
    <dgm:pt modelId="{34C0F0B4-2AD4-4F85-A23F-B5FB096A8058}" type="sibTrans" cxnId="{BC7C9EDE-4F97-4871-BEDF-7D7172174308}">
      <dgm:prSet/>
      <dgm:spPr/>
      <dgm:t>
        <a:bodyPr/>
        <a:lstStyle/>
        <a:p>
          <a:endParaRPr lang="en-US" sz="2800" b="1"/>
        </a:p>
      </dgm:t>
    </dgm:pt>
    <dgm:pt modelId="{48853DA3-085E-4A41-A179-806A2C4CD045}">
      <dgm:prSet custT="1"/>
      <dgm:spPr/>
      <dgm:t>
        <a:bodyPr/>
        <a:lstStyle/>
        <a:p>
          <a:r>
            <a:rPr lang="en-US" sz="2800" b="1" dirty="0" err="1"/>
            <a:t>seleksi</a:t>
          </a:r>
          <a:endParaRPr lang="en-US" sz="2800" b="1" dirty="0"/>
        </a:p>
      </dgm:t>
    </dgm:pt>
    <dgm:pt modelId="{4DE48B34-D52C-4BB1-BB8E-0D11B2C62A45}" type="parTrans" cxnId="{E4283912-0F6A-4959-9C2A-C42010D7E1D6}">
      <dgm:prSet/>
      <dgm:spPr/>
      <dgm:t>
        <a:bodyPr/>
        <a:lstStyle/>
        <a:p>
          <a:endParaRPr lang="en-US" sz="2800" b="1"/>
        </a:p>
      </dgm:t>
    </dgm:pt>
    <dgm:pt modelId="{AED350E9-E2EC-43CE-A5FF-22F0786E2F4F}" type="sibTrans" cxnId="{E4283912-0F6A-4959-9C2A-C42010D7E1D6}">
      <dgm:prSet/>
      <dgm:spPr/>
      <dgm:t>
        <a:bodyPr/>
        <a:lstStyle/>
        <a:p>
          <a:endParaRPr lang="en-US" sz="2800" b="1"/>
        </a:p>
      </dgm:t>
    </dgm:pt>
    <dgm:pt modelId="{337160AD-3C0F-4BA4-A8BB-1E971D9F6D2A}">
      <dgm:prSet custT="1"/>
      <dgm:spPr/>
      <dgm:t>
        <a:bodyPr/>
        <a:lstStyle/>
        <a:p>
          <a:r>
            <a:rPr lang="en-US" sz="2800" b="1" dirty="0" err="1"/>
            <a:t>pengumuman</a:t>
          </a:r>
          <a:r>
            <a:rPr lang="en-US" sz="2800" b="1" dirty="0"/>
            <a:t> </a:t>
          </a:r>
          <a:r>
            <a:rPr lang="en-US" sz="2800" b="1" dirty="0" err="1"/>
            <a:t>hasil</a:t>
          </a:r>
          <a:r>
            <a:rPr lang="en-US" sz="2800" b="1" dirty="0"/>
            <a:t> </a:t>
          </a:r>
          <a:r>
            <a:rPr lang="en-US" sz="2800" b="1" dirty="0" err="1"/>
            <a:t>seleksi</a:t>
          </a:r>
          <a:endParaRPr lang="en-US" sz="2800" b="1" dirty="0"/>
        </a:p>
      </dgm:t>
    </dgm:pt>
    <dgm:pt modelId="{5151D957-6EC3-4766-BFED-66E314EBA27C}" type="parTrans" cxnId="{E1D1581D-5971-48A5-BD57-DFDCA045DF1B}">
      <dgm:prSet/>
      <dgm:spPr/>
      <dgm:t>
        <a:bodyPr/>
        <a:lstStyle/>
        <a:p>
          <a:endParaRPr lang="en-US" sz="2800" b="1"/>
        </a:p>
      </dgm:t>
    </dgm:pt>
    <dgm:pt modelId="{B6DC1EE7-8659-4255-BC5C-120C6096ED71}" type="sibTrans" cxnId="{E1D1581D-5971-48A5-BD57-DFDCA045DF1B}">
      <dgm:prSet/>
      <dgm:spPr/>
      <dgm:t>
        <a:bodyPr/>
        <a:lstStyle/>
        <a:p>
          <a:endParaRPr lang="en-US" sz="2800" b="1"/>
        </a:p>
      </dgm:t>
    </dgm:pt>
    <dgm:pt modelId="{3722272F-051B-43ED-BDC8-2EBB780E1F93}">
      <dgm:prSet custT="1"/>
      <dgm:spPr/>
      <dgm:t>
        <a:bodyPr/>
        <a:lstStyle/>
        <a:p>
          <a:r>
            <a:rPr lang="en-US" sz="2800" b="1" dirty="0" err="1"/>
            <a:t>pengangkatan</a:t>
          </a:r>
          <a:r>
            <a:rPr lang="en-US" sz="2800" b="1" dirty="0"/>
            <a:t> </a:t>
          </a:r>
          <a:r>
            <a:rPr lang="en-US" sz="2800" b="1" dirty="0" err="1"/>
            <a:t>menjadi</a:t>
          </a:r>
          <a:r>
            <a:rPr lang="en-US" sz="2800" b="1" dirty="0"/>
            <a:t> PPPK</a:t>
          </a:r>
        </a:p>
      </dgm:t>
    </dgm:pt>
    <dgm:pt modelId="{B402F36F-40A6-4674-93D6-2DEF7C2B97E4}" type="parTrans" cxnId="{3900FB1C-F173-4D5B-B70C-1D5CE8C71F02}">
      <dgm:prSet/>
      <dgm:spPr/>
      <dgm:t>
        <a:bodyPr/>
        <a:lstStyle/>
        <a:p>
          <a:endParaRPr lang="en-US" sz="2800" b="1"/>
        </a:p>
      </dgm:t>
    </dgm:pt>
    <dgm:pt modelId="{3C5CE8C8-CB7E-4728-8763-08EF67C38DFE}" type="sibTrans" cxnId="{3900FB1C-F173-4D5B-B70C-1D5CE8C71F02}">
      <dgm:prSet/>
      <dgm:spPr/>
      <dgm:t>
        <a:bodyPr/>
        <a:lstStyle/>
        <a:p>
          <a:endParaRPr lang="en-US" sz="2800" b="1"/>
        </a:p>
      </dgm:t>
    </dgm:pt>
    <dgm:pt modelId="{33E3F3B5-4354-452C-9CB0-E03F0915CD37}" type="pres">
      <dgm:prSet presAssocID="{40DF5A0D-C808-4A85-81D8-B8703BA29362}" presName="Name0" presStyleCnt="0">
        <dgm:presLayoutVars>
          <dgm:dir/>
          <dgm:animLvl val="lvl"/>
          <dgm:resizeHandles val="exact"/>
        </dgm:presLayoutVars>
      </dgm:prSet>
      <dgm:spPr/>
    </dgm:pt>
    <dgm:pt modelId="{B861F459-4279-4AD3-AD35-CAF6EB43083E}" type="pres">
      <dgm:prSet presAssocID="{3722272F-051B-43ED-BDC8-2EBB780E1F93}" presName="boxAndChildren" presStyleCnt="0"/>
      <dgm:spPr/>
    </dgm:pt>
    <dgm:pt modelId="{3F509DFE-5768-4972-A319-7ACA9052C288}" type="pres">
      <dgm:prSet presAssocID="{3722272F-051B-43ED-BDC8-2EBB780E1F93}" presName="parentTextBox" presStyleLbl="node1" presStyleIdx="0" presStyleCnt="6"/>
      <dgm:spPr/>
    </dgm:pt>
    <dgm:pt modelId="{41852BF9-C9C1-4EC0-ADDC-B6163A668E67}" type="pres">
      <dgm:prSet presAssocID="{B6DC1EE7-8659-4255-BC5C-120C6096ED71}" presName="sp" presStyleCnt="0"/>
      <dgm:spPr/>
    </dgm:pt>
    <dgm:pt modelId="{DCF63F79-12B0-401E-BD5B-67388A4D75D2}" type="pres">
      <dgm:prSet presAssocID="{337160AD-3C0F-4BA4-A8BB-1E971D9F6D2A}" presName="arrowAndChildren" presStyleCnt="0"/>
      <dgm:spPr/>
    </dgm:pt>
    <dgm:pt modelId="{DCC48D58-F543-40F6-8181-85413D859FD2}" type="pres">
      <dgm:prSet presAssocID="{337160AD-3C0F-4BA4-A8BB-1E971D9F6D2A}" presName="parentTextArrow" presStyleLbl="node1" presStyleIdx="1" presStyleCnt="6"/>
      <dgm:spPr/>
    </dgm:pt>
    <dgm:pt modelId="{E73F012A-2D4B-44D3-ADF9-9B500C747BC0}" type="pres">
      <dgm:prSet presAssocID="{AED350E9-E2EC-43CE-A5FF-22F0786E2F4F}" presName="sp" presStyleCnt="0"/>
      <dgm:spPr/>
    </dgm:pt>
    <dgm:pt modelId="{DB7D9D5F-B029-4702-99A5-5A101D18864C}" type="pres">
      <dgm:prSet presAssocID="{48853DA3-085E-4A41-A179-806A2C4CD045}" presName="arrowAndChildren" presStyleCnt="0"/>
      <dgm:spPr/>
    </dgm:pt>
    <dgm:pt modelId="{09998DCC-D668-4F71-A0B0-0B3B2801F3EA}" type="pres">
      <dgm:prSet presAssocID="{48853DA3-085E-4A41-A179-806A2C4CD045}" presName="parentTextArrow" presStyleLbl="node1" presStyleIdx="2" presStyleCnt="6"/>
      <dgm:spPr/>
    </dgm:pt>
    <dgm:pt modelId="{B114A0C6-D28D-45EF-9A29-B297917E86C0}" type="pres">
      <dgm:prSet presAssocID="{34C0F0B4-2AD4-4F85-A23F-B5FB096A8058}" presName="sp" presStyleCnt="0"/>
      <dgm:spPr/>
    </dgm:pt>
    <dgm:pt modelId="{DE25ABE1-5C11-435A-A0A5-9DCA8076F3E9}" type="pres">
      <dgm:prSet presAssocID="{774D22D7-2A24-432A-8341-E255126F9CB5}" presName="arrowAndChildren" presStyleCnt="0"/>
      <dgm:spPr/>
    </dgm:pt>
    <dgm:pt modelId="{E93FDBB7-BB0E-4897-9EFB-92268FFA1E41}" type="pres">
      <dgm:prSet presAssocID="{774D22D7-2A24-432A-8341-E255126F9CB5}" presName="parentTextArrow" presStyleLbl="node1" presStyleIdx="3" presStyleCnt="6"/>
      <dgm:spPr/>
    </dgm:pt>
    <dgm:pt modelId="{F8FC307B-34AA-4097-B52A-E95E82B5DA35}" type="pres">
      <dgm:prSet presAssocID="{5738F550-8CB9-4111-9194-37FF879C7639}" presName="sp" presStyleCnt="0"/>
      <dgm:spPr/>
    </dgm:pt>
    <dgm:pt modelId="{CCEFBE5F-A14B-4860-B4EC-D030C687BD25}" type="pres">
      <dgm:prSet presAssocID="{70FBD897-3BDD-4380-9F26-F23637E85E03}" presName="arrowAndChildren" presStyleCnt="0"/>
      <dgm:spPr/>
    </dgm:pt>
    <dgm:pt modelId="{A0246D71-59F7-44C6-AE74-0FD2C2DA021D}" type="pres">
      <dgm:prSet presAssocID="{70FBD897-3BDD-4380-9F26-F23637E85E03}" presName="parentTextArrow" presStyleLbl="node1" presStyleIdx="4" presStyleCnt="6"/>
      <dgm:spPr/>
    </dgm:pt>
    <dgm:pt modelId="{B0A17350-B96F-4D84-9D7A-EF6696386CEC}" type="pres">
      <dgm:prSet presAssocID="{A996A6C7-2198-49B8-93D0-B1E7DA91965C}" presName="sp" presStyleCnt="0"/>
      <dgm:spPr/>
    </dgm:pt>
    <dgm:pt modelId="{4348FBC8-996F-43FF-9D5A-AC100F7926E2}" type="pres">
      <dgm:prSet presAssocID="{7035D0E7-7430-4304-A779-3CE507C78A14}" presName="arrowAndChildren" presStyleCnt="0"/>
      <dgm:spPr/>
    </dgm:pt>
    <dgm:pt modelId="{87A970B8-BEB1-466C-A5B0-9F2C336A6262}" type="pres">
      <dgm:prSet presAssocID="{7035D0E7-7430-4304-A779-3CE507C78A14}" presName="parentTextArrow" presStyleLbl="node1" presStyleIdx="5" presStyleCnt="6"/>
      <dgm:spPr/>
    </dgm:pt>
  </dgm:ptLst>
  <dgm:cxnLst>
    <dgm:cxn modelId="{E4283912-0F6A-4959-9C2A-C42010D7E1D6}" srcId="{40DF5A0D-C808-4A85-81D8-B8703BA29362}" destId="{48853DA3-085E-4A41-A179-806A2C4CD045}" srcOrd="3" destOrd="0" parTransId="{4DE48B34-D52C-4BB1-BB8E-0D11B2C62A45}" sibTransId="{AED350E9-E2EC-43CE-A5FF-22F0786E2F4F}"/>
    <dgm:cxn modelId="{3900FB1C-F173-4D5B-B70C-1D5CE8C71F02}" srcId="{40DF5A0D-C808-4A85-81D8-B8703BA29362}" destId="{3722272F-051B-43ED-BDC8-2EBB780E1F93}" srcOrd="5" destOrd="0" parTransId="{B402F36F-40A6-4674-93D6-2DEF7C2B97E4}" sibTransId="{3C5CE8C8-CB7E-4728-8763-08EF67C38DFE}"/>
    <dgm:cxn modelId="{E1D1581D-5971-48A5-BD57-DFDCA045DF1B}" srcId="{40DF5A0D-C808-4A85-81D8-B8703BA29362}" destId="{337160AD-3C0F-4BA4-A8BB-1E971D9F6D2A}" srcOrd="4" destOrd="0" parTransId="{5151D957-6EC3-4766-BFED-66E314EBA27C}" sibTransId="{B6DC1EE7-8659-4255-BC5C-120C6096ED71}"/>
    <dgm:cxn modelId="{5CBC8223-277B-4AA3-A6BB-DEE575D648E6}" type="presOf" srcId="{48853DA3-085E-4A41-A179-806A2C4CD045}" destId="{09998DCC-D668-4F71-A0B0-0B3B2801F3EA}" srcOrd="0" destOrd="0" presId="urn:microsoft.com/office/officeart/2005/8/layout/process4"/>
    <dgm:cxn modelId="{7F6C3739-3B07-46CD-88D2-3F849B2292E6}" type="presOf" srcId="{70FBD897-3BDD-4380-9F26-F23637E85E03}" destId="{A0246D71-59F7-44C6-AE74-0FD2C2DA021D}" srcOrd="0" destOrd="0" presId="urn:microsoft.com/office/officeart/2005/8/layout/process4"/>
    <dgm:cxn modelId="{9C5C163A-CD3A-4C4C-83D9-180B2461DB33}" type="presOf" srcId="{337160AD-3C0F-4BA4-A8BB-1E971D9F6D2A}" destId="{DCC48D58-F543-40F6-8181-85413D859FD2}" srcOrd="0" destOrd="0" presId="urn:microsoft.com/office/officeart/2005/8/layout/process4"/>
    <dgm:cxn modelId="{DDD01A6E-3F53-477A-BBC4-168D34408677}" srcId="{40DF5A0D-C808-4A85-81D8-B8703BA29362}" destId="{7035D0E7-7430-4304-A779-3CE507C78A14}" srcOrd="0" destOrd="0" parTransId="{A6593F79-E22D-45A2-AF4B-7F61AB480075}" sibTransId="{A996A6C7-2198-49B8-93D0-B1E7DA91965C}"/>
    <dgm:cxn modelId="{EB3E2470-F999-4711-AF4A-77859F3DEBF9}" srcId="{40DF5A0D-C808-4A85-81D8-B8703BA29362}" destId="{70FBD897-3BDD-4380-9F26-F23637E85E03}" srcOrd="1" destOrd="0" parTransId="{B952CCA8-3827-42D6-9BE3-BCE42890BEC6}" sibTransId="{5738F550-8CB9-4111-9194-37FF879C7639}"/>
    <dgm:cxn modelId="{D962A479-4803-427A-9399-5883390783FA}" type="presOf" srcId="{7035D0E7-7430-4304-A779-3CE507C78A14}" destId="{87A970B8-BEB1-466C-A5B0-9F2C336A6262}" srcOrd="0" destOrd="0" presId="urn:microsoft.com/office/officeart/2005/8/layout/process4"/>
    <dgm:cxn modelId="{3EC61F99-83DA-4673-87C0-DFBA73EE95C7}" type="presOf" srcId="{774D22D7-2A24-432A-8341-E255126F9CB5}" destId="{E93FDBB7-BB0E-4897-9EFB-92268FFA1E41}" srcOrd="0" destOrd="0" presId="urn:microsoft.com/office/officeart/2005/8/layout/process4"/>
    <dgm:cxn modelId="{6488E7CE-4EF6-49E0-82AA-1A7C9D202C7E}" type="presOf" srcId="{3722272F-051B-43ED-BDC8-2EBB780E1F93}" destId="{3F509DFE-5768-4972-A319-7ACA9052C288}" srcOrd="0" destOrd="0" presId="urn:microsoft.com/office/officeart/2005/8/layout/process4"/>
    <dgm:cxn modelId="{62F803DE-39F9-48DA-BF76-99CDE715C4D3}" type="presOf" srcId="{40DF5A0D-C808-4A85-81D8-B8703BA29362}" destId="{33E3F3B5-4354-452C-9CB0-E03F0915CD37}" srcOrd="0" destOrd="0" presId="urn:microsoft.com/office/officeart/2005/8/layout/process4"/>
    <dgm:cxn modelId="{BC7C9EDE-4F97-4871-BEDF-7D7172174308}" srcId="{40DF5A0D-C808-4A85-81D8-B8703BA29362}" destId="{774D22D7-2A24-432A-8341-E255126F9CB5}" srcOrd="2" destOrd="0" parTransId="{136E22D1-222C-4833-AB75-D1E0DF69B7D3}" sibTransId="{34C0F0B4-2AD4-4F85-A23F-B5FB096A8058}"/>
    <dgm:cxn modelId="{45403C18-3469-4C6C-8390-3F0DDA7048C4}" type="presParOf" srcId="{33E3F3B5-4354-452C-9CB0-E03F0915CD37}" destId="{B861F459-4279-4AD3-AD35-CAF6EB43083E}" srcOrd="0" destOrd="0" presId="urn:microsoft.com/office/officeart/2005/8/layout/process4"/>
    <dgm:cxn modelId="{E5399665-6610-4233-AC5B-403E666F5CCA}" type="presParOf" srcId="{B861F459-4279-4AD3-AD35-CAF6EB43083E}" destId="{3F509DFE-5768-4972-A319-7ACA9052C288}" srcOrd="0" destOrd="0" presId="urn:microsoft.com/office/officeart/2005/8/layout/process4"/>
    <dgm:cxn modelId="{A3D5B222-D402-49FC-8285-EBFC6504A6D8}" type="presParOf" srcId="{33E3F3B5-4354-452C-9CB0-E03F0915CD37}" destId="{41852BF9-C9C1-4EC0-ADDC-B6163A668E67}" srcOrd="1" destOrd="0" presId="urn:microsoft.com/office/officeart/2005/8/layout/process4"/>
    <dgm:cxn modelId="{3FC5E72C-9ED0-451D-9C52-9A83BCC0117A}" type="presParOf" srcId="{33E3F3B5-4354-452C-9CB0-E03F0915CD37}" destId="{DCF63F79-12B0-401E-BD5B-67388A4D75D2}" srcOrd="2" destOrd="0" presId="urn:microsoft.com/office/officeart/2005/8/layout/process4"/>
    <dgm:cxn modelId="{120F4DF3-EB9B-4269-A4BB-D5F167C6F3D9}" type="presParOf" srcId="{DCF63F79-12B0-401E-BD5B-67388A4D75D2}" destId="{DCC48D58-F543-40F6-8181-85413D859FD2}" srcOrd="0" destOrd="0" presId="urn:microsoft.com/office/officeart/2005/8/layout/process4"/>
    <dgm:cxn modelId="{22EC6B53-5C17-4A8C-87AD-36BEECA63315}" type="presParOf" srcId="{33E3F3B5-4354-452C-9CB0-E03F0915CD37}" destId="{E73F012A-2D4B-44D3-ADF9-9B500C747BC0}" srcOrd="3" destOrd="0" presId="urn:microsoft.com/office/officeart/2005/8/layout/process4"/>
    <dgm:cxn modelId="{6CA83ABC-8D99-461D-B6F2-559FD1CB0E64}" type="presParOf" srcId="{33E3F3B5-4354-452C-9CB0-E03F0915CD37}" destId="{DB7D9D5F-B029-4702-99A5-5A101D18864C}" srcOrd="4" destOrd="0" presId="urn:microsoft.com/office/officeart/2005/8/layout/process4"/>
    <dgm:cxn modelId="{97663C00-B322-4964-A3C4-2B9A0710A6D7}" type="presParOf" srcId="{DB7D9D5F-B029-4702-99A5-5A101D18864C}" destId="{09998DCC-D668-4F71-A0B0-0B3B2801F3EA}" srcOrd="0" destOrd="0" presId="urn:microsoft.com/office/officeart/2005/8/layout/process4"/>
    <dgm:cxn modelId="{CC4BF1E1-2FA6-4400-9FE6-D88EC4986228}" type="presParOf" srcId="{33E3F3B5-4354-452C-9CB0-E03F0915CD37}" destId="{B114A0C6-D28D-45EF-9A29-B297917E86C0}" srcOrd="5" destOrd="0" presId="urn:microsoft.com/office/officeart/2005/8/layout/process4"/>
    <dgm:cxn modelId="{68066213-911A-492C-A14E-72EFB1926B14}" type="presParOf" srcId="{33E3F3B5-4354-452C-9CB0-E03F0915CD37}" destId="{DE25ABE1-5C11-435A-A0A5-9DCA8076F3E9}" srcOrd="6" destOrd="0" presId="urn:microsoft.com/office/officeart/2005/8/layout/process4"/>
    <dgm:cxn modelId="{639E7F4E-F1A3-4F85-B4B8-E3B29898A373}" type="presParOf" srcId="{DE25ABE1-5C11-435A-A0A5-9DCA8076F3E9}" destId="{E93FDBB7-BB0E-4897-9EFB-92268FFA1E41}" srcOrd="0" destOrd="0" presId="urn:microsoft.com/office/officeart/2005/8/layout/process4"/>
    <dgm:cxn modelId="{18D485DB-9764-40A1-9431-28C7B771956B}" type="presParOf" srcId="{33E3F3B5-4354-452C-9CB0-E03F0915CD37}" destId="{F8FC307B-34AA-4097-B52A-E95E82B5DA35}" srcOrd="7" destOrd="0" presId="urn:microsoft.com/office/officeart/2005/8/layout/process4"/>
    <dgm:cxn modelId="{2D348CB8-E5E2-4690-9F2A-EA26232CDD45}" type="presParOf" srcId="{33E3F3B5-4354-452C-9CB0-E03F0915CD37}" destId="{CCEFBE5F-A14B-4860-B4EC-D030C687BD25}" srcOrd="8" destOrd="0" presId="urn:microsoft.com/office/officeart/2005/8/layout/process4"/>
    <dgm:cxn modelId="{2CF8A24C-52C9-40A0-9AC7-09423CC6B86D}" type="presParOf" srcId="{CCEFBE5F-A14B-4860-B4EC-D030C687BD25}" destId="{A0246D71-59F7-44C6-AE74-0FD2C2DA021D}" srcOrd="0" destOrd="0" presId="urn:microsoft.com/office/officeart/2005/8/layout/process4"/>
    <dgm:cxn modelId="{5850BB6B-0CCC-499B-BE43-CFCEBCD1AE06}" type="presParOf" srcId="{33E3F3B5-4354-452C-9CB0-E03F0915CD37}" destId="{B0A17350-B96F-4D84-9D7A-EF6696386CEC}" srcOrd="9" destOrd="0" presId="urn:microsoft.com/office/officeart/2005/8/layout/process4"/>
    <dgm:cxn modelId="{03FD5AE7-FD5A-4D1F-A0AD-69BC5F93950F}" type="presParOf" srcId="{33E3F3B5-4354-452C-9CB0-E03F0915CD37}" destId="{4348FBC8-996F-43FF-9D5A-AC100F7926E2}" srcOrd="10" destOrd="0" presId="urn:microsoft.com/office/officeart/2005/8/layout/process4"/>
    <dgm:cxn modelId="{1A37A6E5-B2E6-47CA-A5AE-79892485FD4B}" type="presParOf" srcId="{4348FBC8-996F-43FF-9D5A-AC100F7926E2}" destId="{87A970B8-BEB1-466C-A5B0-9F2C336A626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35A12-E914-467B-B518-C98800918F13}">
      <dsp:nvSpPr>
        <dsp:cNvPr id="0" name=""/>
        <dsp:cNvSpPr/>
      </dsp:nvSpPr>
      <dsp:spPr>
        <a:xfrm>
          <a:off x="7567" y="1353410"/>
          <a:ext cx="2261964" cy="1357178"/>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UU No. 8 </a:t>
          </a:r>
          <a:r>
            <a:rPr lang="en-US" sz="3200" kern="1200" dirty="0" err="1">
              <a:solidFill>
                <a:schemeClr val="tx1"/>
              </a:solidFill>
            </a:rPr>
            <a:t>Tahun</a:t>
          </a:r>
          <a:r>
            <a:rPr lang="en-US" sz="3200" kern="1200" dirty="0">
              <a:solidFill>
                <a:schemeClr val="tx1"/>
              </a:solidFill>
            </a:rPr>
            <a:t> 1974</a:t>
          </a:r>
        </a:p>
      </dsp:txBody>
      <dsp:txXfrm>
        <a:off x="47317" y="1393160"/>
        <a:ext cx="2182464" cy="1277678"/>
      </dsp:txXfrm>
    </dsp:sp>
    <dsp:sp modelId="{D25ACE1E-0877-4173-B7FD-BBC6714A7601}">
      <dsp:nvSpPr>
        <dsp:cNvPr id="0" name=""/>
        <dsp:cNvSpPr/>
      </dsp:nvSpPr>
      <dsp:spPr>
        <a:xfrm>
          <a:off x="2495728" y="1751516"/>
          <a:ext cx="479536" cy="560967"/>
        </a:xfrm>
        <a:prstGeom prst="righ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495728" y="1863709"/>
        <a:ext cx="335675" cy="336581"/>
      </dsp:txXfrm>
    </dsp:sp>
    <dsp:sp modelId="{1EE3102F-9E2C-44C2-8351-11C4C58769CC}">
      <dsp:nvSpPr>
        <dsp:cNvPr id="0" name=""/>
        <dsp:cNvSpPr/>
      </dsp:nvSpPr>
      <dsp:spPr>
        <a:xfrm>
          <a:off x="3174317" y="1353410"/>
          <a:ext cx="2261964" cy="1357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UU No. 43 </a:t>
          </a:r>
          <a:r>
            <a:rPr lang="en-US" sz="3200" kern="1200" dirty="0" err="1"/>
            <a:t>Tahun</a:t>
          </a:r>
          <a:r>
            <a:rPr lang="en-US" sz="3200" kern="1200" dirty="0"/>
            <a:t> 1999 </a:t>
          </a:r>
        </a:p>
      </dsp:txBody>
      <dsp:txXfrm>
        <a:off x="3214067" y="1393160"/>
        <a:ext cx="2182464" cy="1277678"/>
      </dsp:txXfrm>
    </dsp:sp>
    <dsp:sp modelId="{03A611D3-7690-41DE-9069-F0CAA2393478}">
      <dsp:nvSpPr>
        <dsp:cNvPr id="0" name=""/>
        <dsp:cNvSpPr/>
      </dsp:nvSpPr>
      <dsp:spPr>
        <a:xfrm>
          <a:off x="5662478" y="1751516"/>
          <a:ext cx="479536" cy="56096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662478" y="1863709"/>
        <a:ext cx="335675" cy="336581"/>
      </dsp:txXfrm>
    </dsp:sp>
    <dsp:sp modelId="{1EC82EDD-5EB9-429D-8AEF-EE2D3FB3FE50}">
      <dsp:nvSpPr>
        <dsp:cNvPr id="0" name=""/>
        <dsp:cNvSpPr/>
      </dsp:nvSpPr>
      <dsp:spPr>
        <a:xfrm>
          <a:off x="6341067" y="1353410"/>
          <a:ext cx="2261964" cy="1357178"/>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UU No. 5 </a:t>
          </a:r>
          <a:r>
            <a:rPr lang="en-US" sz="3200" kern="1200" dirty="0" err="1"/>
            <a:t>Tahun</a:t>
          </a:r>
          <a:r>
            <a:rPr lang="en-US" sz="3200" kern="1200" dirty="0"/>
            <a:t> 2014</a:t>
          </a:r>
        </a:p>
      </dsp:txBody>
      <dsp:txXfrm>
        <a:off x="6380817" y="1393160"/>
        <a:ext cx="2182464" cy="1277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3102F-9E2C-44C2-8351-11C4C58769CC}">
      <dsp:nvSpPr>
        <dsp:cNvPr id="0" name=""/>
        <dsp:cNvSpPr/>
      </dsp:nvSpPr>
      <dsp:spPr>
        <a:xfrm>
          <a:off x="4359" y="984819"/>
          <a:ext cx="1351555" cy="81093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UU No. 5 </a:t>
          </a:r>
          <a:r>
            <a:rPr lang="en-US" sz="1900" kern="1200" dirty="0" err="1"/>
            <a:t>Tahun</a:t>
          </a:r>
          <a:r>
            <a:rPr lang="en-US" sz="1900" kern="1200" dirty="0"/>
            <a:t> 2014</a:t>
          </a:r>
        </a:p>
      </dsp:txBody>
      <dsp:txXfrm>
        <a:off x="28110" y="1008570"/>
        <a:ext cx="1304053" cy="763431"/>
      </dsp:txXfrm>
    </dsp:sp>
    <dsp:sp modelId="{03A611D3-7690-41DE-9069-F0CAA2393478}">
      <dsp:nvSpPr>
        <dsp:cNvPr id="0" name=""/>
        <dsp:cNvSpPr/>
      </dsp:nvSpPr>
      <dsp:spPr>
        <a:xfrm>
          <a:off x="1491070" y="1222693"/>
          <a:ext cx="286529" cy="33518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91070" y="1289730"/>
        <a:ext cx="200570" cy="201111"/>
      </dsp:txXfrm>
    </dsp:sp>
    <dsp:sp modelId="{1EC82EDD-5EB9-429D-8AEF-EE2D3FB3FE50}">
      <dsp:nvSpPr>
        <dsp:cNvPr id="0" name=""/>
        <dsp:cNvSpPr/>
      </dsp:nvSpPr>
      <dsp:spPr>
        <a:xfrm>
          <a:off x="1896537" y="984819"/>
          <a:ext cx="1351555" cy="8109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PP No. 21 </a:t>
          </a:r>
          <a:r>
            <a:rPr lang="en-US" sz="1900" kern="1200" dirty="0" err="1"/>
            <a:t>Tahun</a:t>
          </a:r>
          <a:r>
            <a:rPr lang="en-US" sz="1900" kern="1200" dirty="0"/>
            <a:t> 2014</a:t>
          </a:r>
        </a:p>
      </dsp:txBody>
      <dsp:txXfrm>
        <a:off x="1920288" y="1008570"/>
        <a:ext cx="1304053" cy="763431"/>
      </dsp:txXfrm>
    </dsp:sp>
    <dsp:sp modelId="{183593A4-9E27-4364-B8AA-C725DE246637}">
      <dsp:nvSpPr>
        <dsp:cNvPr id="0" name=""/>
        <dsp:cNvSpPr/>
      </dsp:nvSpPr>
      <dsp:spPr>
        <a:xfrm>
          <a:off x="3383248" y="1222693"/>
          <a:ext cx="286529" cy="33518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83248" y="1289730"/>
        <a:ext cx="200570" cy="201111"/>
      </dsp:txXfrm>
    </dsp:sp>
    <dsp:sp modelId="{4526A8DA-764E-492C-B690-B38506F992CB}">
      <dsp:nvSpPr>
        <dsp:cNvPr id="0" name=""/>
        <dsp:cNvSpPr/>
      </dsp:nvSpPr>
      <dsp:spPr>
        <a:xfrm>
          <a:off x="3788714" y="984819"/>
          <a:ext cx="1351555" cy="81093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PP No. 70 </a:t>
          </a:r>
          <a:r>
            <a:rPr lang="en-US" sz="1900" kern="1200" dirty="0" err="1"/>
            <a:t>Tahun</a:t>
          </a:r>
          <a:r>
            <a:rPr lang="en-US" sz="1900" kern="1200" dirty="0"/>
            <a:t> 2015</a:t>
          </a:r>
        </a:p>
      </dsp:txBody>
      <dsp:txXfrm>
        <a:off x="3812465" y="1008570"/>
        <a:ext cx="1304053" cy="763431"/>
      </dsp:txXfrm>
    </dsp:sp>
    <dsp:sp modelId="{F274432A-8B57-4260-8FDC-5720D867180C}">
      <dsp:nvSpPr>
        <dsp:cNvPr id="0" name=""/>
        <dsp:cNvSpPr/>
      </dsp:nvSpPr>
      <dsp:spPr>
        <a:xfrm>
          <a:off x="5275425" y="1222693"/>
          <a:ext cx="286529" cy="3351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275425" y="1289730"/>
        <a:ext cx="200570" cy="201111"/>
      </dsp:txXfrm>
    </dsp:sp>
    <dsp:sp modelId="{A3C34648-6BBB-4949-9E20-58C965254E33}">
      <dsp:nvSpPr>
        <dsp:cNvPr id="0" name=""/>
        <dsp:cNvSpPr/>
      </dsp:nvSpPr>
      <dsp:spPr>
        <a:xfrm>
          <a:off x="5680892" y="984819"/>
          <a:ext cx="1351555" cy="81093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kern="1200" dirty="0"/>
            <a:t>PP No. 11 </a:t>
          </a:r>
          <a:r>
            <a:rPr lang="en-ID" sz="1900" kern="1200" dirty="0" err="1"/>
            <a:t>Tahun</a:t>
          </a:r>
          <a:r>
            <a:rPr lang="en-ID" sz="1900" kern="1200" dirty="0"/>
            <a:t> 2017</a:t>
          </a:r>
          <a:endParaRPr lang="en-US" sz="1900" kern="1200" dirty="0"/>
        </a:p>
      </dsp:txBody>
      <dsp:txXfrm>
        <a:off x="5704643" y="1008570"/>
        <a:ext cx="1304053" cy="763431"/>
      </dsp:txXfrm>
    </dsp:sp>
    <dsp:sp modelId="{8D7FC9E4-DE0F-4B9D-87B0-B813E4DFDE12}">
      <dsp:nvSpPr>
        <dsp:cNvPr id="0" name=""/>
        <dsp:cNvSpPr/>
      </dsp:nvSpPr>
      <dsp:spPr>
        <a:xfrm>
          <a:off x="7167603" y="1222693"/>
          <a:ext cx="286529" cy="33518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67603" y="1289730"/>
        <a:ext cx="200570" cy="201111"/>
      </dsp:txXfrm>
    </dsp:sp>
    <dsp:sp modelId="{A6C36DA0-F82E-41CC-B6EF-8D33019CE9B5}">
      <dsp:nvSpPr>
        <dsp:cNvPr id="0" name=""/>
        <dsp:cNvSpPr/>
      </dsp:nvSpPr>
      <dsp:spPr>
        <a:xfrm>
          <a:off x="7573069" y="984819"/>
          <a:ext cx="1351555" cy="81093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PP No. 49 </a:t>
          </a:r>
          <a:r>
            <a:rPr lang="en-US" sz="1900" kern="1200" dirty="0" err="1"/>
            <a:t>Tahun</a:t>
          </a:r>
          <a:r>
            <a:rPr lang="en-US" sz="1900" kern="1200" dirty="0"/>
            <a:t> 2018</a:t>
          </a:r>
        </a:p>
      </dsp:txBody>
      <dsp:txXfrm>
        <a:off x="7596820" y="1008570"/>
        <a:ext cx="1304053" cy="763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E5313-13E4-4C15-874B-E9762A88638B}">
      <dsp:nvSpPr>
        <dsp:cNvPr id="0" name=""/>
        <dsp:cNvSpPr/>
      </dsp:nvSpPr>
      <dsp:spPr>
        <a:xfrm>
          <a:off x="2278" y="80136"/>
          <a:ext cx="1807513" cy="10845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1.  </a:t>
          </a:r>
          <a:r>
            <a:rPr lang="en-ID" sz="1900" b="1" kern="1200" dirty="0" err="1"/>
            <a:t>Jabatan</a:t>
          </a:r>
          <a:r>
            <a:rPr lang="en-ID" sz="1900" b="1" kern="1200" dirty="0"/>
            <a:t> yang </a:t>
          </a:r>
          <a:r>
            <a:rPr lang="en-ID" sz="1900" b="1" kern="1200" dirty="0" err="1"/>
            <a:t>dapat</a:t>
          </a:r>
          <a:r>
            <a:rPr lang="en-ID" sz="1900" b="1" kern="1200" dirty="0"/>
            <a:t> </a:t>
          </a:r>
          <a:r>
            <a:rPr lang="en-ID" sz="1900" b="1" kern="1200" dirty="0" err="1"/>
            <a:t>diisi</a:t>
          </a:r>
          <a:r>
            <a:rPr lang="en-ID" sz="1900" b="1" kern="1200" dirty="0"/>
            <a:t> oleh PPPK</a:t>
          </a:r>
        </a:p>
      </dsp:txBody>
      <dsp:txXfrm>
        <a:off x="2278" y="80136"/>
        <a:ext cx="1807513" cy="1084507"/>
      </dsp:txXfrm>
    </dsp:sp>
    <dsp:sp modelId="{72E486B5-8727-4DBC-A3AA-731745EF5064}">
      <dsp:nvSpPr>
        <dsp:cNvPr id="0" name=""/>
        <dsp:cNvSpPr/>
      </dsp:nvSpPr>
      <dsp:spPr>
        <a:xfrm>
          <a:off x="1990543" y="80136"/>
          <a:ext cx="1807513" cy="10845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2.  </a:t>
          </a:r>
          <a:r>
            <a:rPr lang="en-ID" sz="1900" b="1" kern="1200" dirty="0" err="1"/>
            <a:t>Manajemen</a:t>
          </a:r>
          <a:r>
            <a:rPr lang="en-ID" sz="1900" b="1" kern="1200" dirty="0"/>
            <a:t> PPPK</a:t>
          </a:r>
        </a:p>
      </dsp:txBody>
      <dsp:txXfrm>
        <a:off x="1990543" y="80136"/>
        <a:ext cx="1807513" cy="1084507"/>
      </dsp:txXfrm>
    </dsp:sp>
    <dsp:sp modelId="{2A597191-6388-400C-A8B5-F00B5CBBDCB2}">
      <dsp:nvSpPr>
        <dsp:cNvPr id="0" name=""/>
        <dsp:cNvSpPr/>
      </dsp:nvSpPr>
      <dsp:spPr>
        <a:xfrm>
          <a:off x="3978807" y="80136"/>
          <a:ext cx="1807513" cy="10845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3.  </a:t>
          </a:r>
          <a:r>
            <a:rPr lang="en-ID" sz="1900" b="1" kern="1200" dirty="0" err="1"/>
            <a:t>Penetapan</a:t>
          </a:r>
          <a:r>
            <a:rPr lang="en-ID" sz="1900" b="1" kern="1200" dirty="0"/>
            <a:t> </a:t>
          </a:r>
          <a:r>
            <a:rPr lang="en-ID" sz="1900" b="1" kern="1200" dirty="0" err="1"/>
            <a:t>Kebutuhan</a:t>
          </a:r>
          <a:endParaRPr lang="en-ID" sz="1900" b="1" kern="1200" dirty="0"/>
        </a:p>
      </dsp:txBody>
      <dsp:txXfrm>
        <a:off x="3978807" y="80136"/>
        <a:ext cx="1807513" cy="1084507"/>
      </dsp:txXfrm>
    </dsp:sp>
    <dsp:sp modelId="{F3580832-3BEE-482F-B766-A77A398A5D42}">
      <dsp:nvSpPr>
        <dsp:cNvPr id="0" name=""/>
        <dsp:cNvSpPr/>
      </dsp:nvSpPr>
      <dsp:spPr>
        <a:xfrm>
          <a:off x="5967072" y="80136"/>
          <a:ext cx="1807513" cy="108450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4.  </a:t>
          </a:r>
          <a:r>
            <a:rPr lang="en-ID" sz="1900" b="1" kern="1200" dirty="0" err="1"/>
            <a:t>Pengadaan</a:t>
          </a:r>
          <a:endParaRPr lang="en-ID" sz="1900" b="1" kern="1200" dirty="0"/>
        </a:p>
      </dsp:txBody>
      <dsp:txXfrm>
        <a:off x="5967072" y="80136"/>
        <a:ext cx="1807513" cy="1084507"/>
      </dsp:txXfrm>
    </dsp:sp>
    <dsp:sp modelId="{B7573D17-92FF-47C2-B11A-BC6BE9D33633}">
      <dsp:nvSpPr>
        <dsp:cNvPr id="0" name=""/>
        <dsp:cNvSpPr/>
      </dsp:nvSpPr>
      <dsp:spPr>
        <a:xfrm>
          <a:off x="2278" y="1345395"/>
          <a:ext cx="1807513" cy="108450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5.  </a:t>
          </a:r>
          <a:r>
            <a:rPr lang="en-ID" sz="1900" b="1" kern="1200" dirty="0" err="1"/>
            <a:t>Penilaian</a:t>
          </a:r>
          <a:r>
            <a:rPr lang="en-ID" sz="1900" b="1" kern="1200" dirty="0"/>
            <a:t> </a:t>
          </a:r>
          <a:r>
            <a:rPr lang="en-ID" sz="1900" b="1" kern="1200" dirty="0" err="1"/>
            <a:t>Kinerja</a:t>
          </a:r>
          <a:endParaRPr lang="en-ID" sz="1900" b="1" kern="1200" dirty="0"/>
        </a:p>
      </dsp:txBody>
      <dsp:txXfrm>
        <a:off x="2278" y="1345395"/>
        <a:ext cx="1807513" cy="1084507"/>
      </dsp:txXfrm>
    </dsp:sp>
    <dsp:sp modelId="{A732EEF9-7AF4-4310-A780-761F69C66125}">
      <dsp:nvSpPr>
        <dsp:cNvPr id="0" name=""/>
        <dsp:cNvSpPr/>
      </dsp:nvSpPr>
      <dsp:spPr>
        <a:xfrm>
          <a:off x="1990543" y="1345395"/>
          <a:ext cx="1807513" cy="10845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6.  </a:t>
          </a:r>
          <a:r>
            <a:rPr lang="en-ID" sz="1900" b="1" kern="1200" dirty="0" err="1"/>
            <a:t>Penggajian</a:t>
          </a:r>
          <a:r>
            <a:rPr lang="en-ID" sz="1900" b="1" kern="1200" dirty="0"/>
            <a:t> dan </a:t>
          </a:r>
          <a:r>
            <a:rPr lang="en-ID" sz="1900" b="1" kern="1200" dirty="0" err="1"/>
            <a:t>Tunjangan</a:t>
          </a:r>
          <a:endParaRPr lang="en-ID" sz="1900" b="1" kern="1200" dirty="0"/>
        </a:p>
      </dsp:txBody>
      <dsp:txXfrm>
        <a:off x="1990543" y="1345395"/>
        <a:ext cx="1807513" cy="1084507"/>
      </dsp:txXfrm>
    </dsp:sp>
    <dsp:sp modelId="{DABAC409-2FAD-4D58-9428-97768995334B}">
      <dsp:nvSpPr>
        <dsp:cNvPr id="0" name=""/>
        <dsp:cNvSpPr/>
      </dsp:nvSpPr>
      <dsp:spPr>
        <a:xfrm>
          <a:off x="3978807" y="1345395"/>
          <a:ext cx="1807513" cy="10845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7.  </a:t>
          </a:r>
          <a:r>
            <a:rPr lang="en-ID" sz="1900" b="1" kern="1200" dirty="0" err="1"/>
            <a:t>Pengembangan</a:t>
          </a:r>
          <a:r>
            <a:rPr lang="en-ID" sz="1900" b="1" kern="1200" dirty="0"/>
            <a:t> </a:t>
          </a:r>
          <a:r>
            <a:rPr lang="en-ID" sz="1900" b="1" kern="1200" dirty="0" err="1"/>
            <a:t>Kompetensi</a:t>
          </a:r>
          <a:endParaRPr lang="en-ID" sz="1900" b="1" kern="1200" dirty="0"/>
        </a:p>
      </dsp:txBody>
      <dsp:txXfrm>
        <a:off x="3978807" y="1345395"/>
        <a:ext cx="1807513" cy="1084507"/>
      </dsp:txXfrm>
    </dsp:sp>
    <dsp:sp modelId="{E1BD4429-A809-4F5F-8885-CBFA27DD445E}">
      <dsp:nvSpPr>
        <dsp:cNvPr id="0" name=""/>
        <dsp:cNvSpPr/>
      </dsp:nvSpPr>
      <dsp:spPr>
        <a:xfrm>
          <a:off x="5967072" y="1345395"/>
          <a:ext cx="1807513" cy="10845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8.  </a:t>
          </a:r>
          <a:r>
            <a:rPr lang="en-ID" sz="1900" b="1" kern="1200" dirty="0" err="1"/>
            <a:t>Pemberian</a:t>
          </a:r>
          <a:r>
            <a:rPr lang="en-ID" sz="1900" b="1" kern="1200" dirty="0"/>
            <a:t> </a:t>
          </a:r>
          <a:r>
            <a:rPr lang="en-ID" sz="1900" b="1" kern="1200" dirty="0" err="1"/>
            <a:t>Penghargaan</a:t>
          </a:r>
          <a:endParaRPr lang="en-ID" sz="1900" b="1" kern="1200" dirty="0"/>
        </a:p>
      </dsp:txBody>
      <dsp:txXfrm>
        <a:off x="5967072" y="1345395"/>
        <a:ext cx="1807513" cy="1084507"/>
      </dsp:txXfrm>
    </dsp:sp>
    <dsp:sp modelId="{AAFACD8C-9364-4C45-B5E2-53EE2237E5F9}">
      <dsp:nvSpPr>
        <dsp:cNvPr id="0" name=""/>
        <dsp:cNvSpPr/>
      </dsp:nvSpPr>
      <dsp:spPr>
        <a:xfrm>
          <a:off x="2278" y="2610655"/>
          <a:ext cx="1807513" cy="108450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9.  </a:t>
          </a:r>
          <a:r>
            <a:rPr lang="en-ID" sz="1900" b="1" kern="1200" dirty="0" err="1"/>
            <a:t>Disiplin</a:t>
          </a:r>
          <a:endParaRPr lang="en-ID" sz="1900" b="1" kern="1200" dirty="0"/>
        </a:p>
      </dsp:txBody>
      <dsp:txXfrm>
        <a:off x="2278" y="2610655"/>
        <a:ext cx="1807513" cy="1084507"/>
      </dsp:txXfrm>
    </dsp:sp>
    <dsp:sp modelId="{95FFF76D-504B-4EAB-8503-29429306E4C0}">
      <dsp:nvSpPr>
        <dsp:cNvPr id="0" name=""/>
        <dsp:cNvSpPr/>
      </dsp:nvSpPr>
      <dsp:spPr>
        <a:xfrm>
          <a:off x="1990543" y="2610655"/>
          <a:ext cx="1807513" cy="108450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10.  </a:t>
          </a:r>
          <a:r>
            <a:rPr lang="en-ID" sz="1900" b="1" kern="1200" dirty="0" err="1"/>
            <a:t>Pemutusan</a:t>
          </a:r>
          <a:r>
            <a:rPr lang="en-ID" sz="1900" b="1" kern="1200" dirty="0"/>
            <a:t> </a:t>
          </a:r>
          <a:r>
            <a:rPr lang="en-ID" sz="1900" b="1" kern="1200" dirty="0" err="1"/>
            <a:t>Hubungan</a:t>
          </a:r>
          <a:r>
            <a:rPr lang="en-ID" sz="1900" b="1" kern="1200" dirty="0"/>
            <a:t> </a:t>
          </a:r>
          <a:r>
            <a:rPr lang="en-ID" sz="1900" b="1" kern="1200" dirty="0" err="1"/>
            <a:t>Perjanjian</a:t>
          </a:r>
          <a:r>
            <a:rPr lang="en-ID" sz="1900" b="1" kern="1200" dirty="0"/>
            <a:t> </a:t>
          </a:r>
          <a:r>
            <a:rPr lang="en-ID" sz="1900" b="1" kern="1200" dirty="0" err="1"/>
            <a:t>Kerja</a:t>
          </a:r>
          <a:endParaRPr lang="en-ID" sz="1900" b="1" kern="1200" dirty="0"/>
        </a:p>
      </dsp:txBody>
      <dsp:txXfrm>
        <a:off x="1990543" y="2610655"/>
        <a:ext cx="1807513" cy="1084507"/>
      </dsp:txXfrm>
    </dsp:sp>
    <dsp:sp modelId="{2CE55CEC-5DAE-4850-B74F-DCD638DDA85B}">
      <dsp:nvSpPr>
        <dsp:cNvPr id="0" name=""/>
        <dsp:cNvSpPr/>
      </dsp:nvSpPr>
      <dsp:spPr>
        <a:xfrm>
          <a:off x="3978807" y="2610655"/>
          <a:ext cx="1807513" cy="10845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11.  </a:t>
          </a:r>
          <a:r>
            <a:rPr lang="en-ID" sz="1900" b="1" kern="1200" dirty="0" err="1"/>
            <a:t>Perlindungan</a:t>
          </a:r>
          <a:endParaRPr lang="en-ID" sz="1900" b="1" kern="1200" dirty="0"/>
        </a:p>
      </dsp:txBody>
      <dsp:txXfrm>
        <a:off x="3978807" y="2610655"/>
        <a:ext cx="1807513" cy="1084507"/>
      </dsp:txXfrm>
    </dsp:sp>
    <dsp:sp modelId="{4B72E706-24B2-479A-A4C7-975BC2055D19}">
      <dsp:nvSpPr>
        <dsp:cNvPr id="0" name=""/>
        <dsp:cNvSpPr/>
      </dsp:nvSpPr>
      <dsp:spPr>
        <a:xfrm>
          <a:off x="5967072" y="2610655"/>
          <a:ext cx="1807513" cy="10845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12.  </a:t>
          </a:r>
          <a:r>
            <a:rPr lang="en-ID" sz="1900" b="1" kern="1200" dirty="0" err="1"/>
            <a:t>Cuti</a:t>
          </a:r>
          <a:endParaRPr lang="en-ID" sz="1900" b="1" kern="1200" dirty="0"/>
        </a:p>
      </dsp:txBody>
      <dsp:txXfrm>
        <a:off x="5967072" y="2610655"/>
        <a:ext cx="1807513" cy="1084507"/>
      </dsp:txXfrm>
    </dsp:sp>
    <dsp:sp modelId="{811DE69A-4286-49E9-A9E6-BC144F08FDE6}">
      <dsp:nvSpPr>
        <dsp:cNvPr id="0" name=""/>
        <dsp:cNvSpPr/>
      </dsp:nvSpPr>
      <dsp:spPr>
        <a:xfrm>
          <a:off x="2278" y="3875914"/>
          <a:ext cx="1807513" cy="10845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13.  </a:t>
          </a:r>
          <a:r>
            <a:rPr lang="en-ID" sz="1900" b="1" kern="1200" dirty="0" err="1"/>
            <a:t>Pengawasan</a:t>
          </a:r>
          <a:r>
            <a:rPr lang="en-ID" sz="1900" b="1" kern="1200" dirty="0"/>
            <a:t> dan </a:t>
          </a:r>
          <a:r>
            <a:rPr lang="en-ID" sz="1900" b="1" kern="1200" dirty="0" err="1"/>
            <a:t>Evaluasi</a:t>
          </a:r>
          <a:endParaRPr lang="en-ID" sz="1900" b="1" kern="1200" dirty="0"/>
        </a:p>
      </dsp:txBody>
      <dsp:txXfrm>
        <a:off x="2278" y="3875914"/>
        <a:ext cx="1807513" cy="1084507"/>
      </dsp:txXfrm>
    </dsp:sp>
    <dsp:sp modelId="{2EBB638E-8DAD-4E55-8C9F-29CB87C18E3A}">
      <dsp:nvSpPr>
        <dsp:cNvPr id="0" name=""/>
        <dsp:cNvSpPr/>
      </dsp:nvSpPr>
      <dsp:spPr>
        <a:xfrm>
          <a:off x="1990543" y="3875914"/>
          <a:ext cx="1807513" cy="108450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14.  </a:t>
          </a:r>
          <a:r>
            <a:rPr lang="en-ID" sz="1900" b="1" kern="1200" dirty="0" err="1"/>
            <a:t>Larangan</a:t>
          </a:r>
          <a:endParaRPr lang="en-ID" sz="1900" b="1" kern="1200" dirty="0"/>
        </a:p>
      </dsp:txBody>
      <dsp:txXfrm>
        <a:off x="1990543" y="3875914"/>
        <a:ext cx="1807513" cy="1084507"/>
      </dsp:txXfrm>
    </dsp:sp>
    <dsp:sp modelId="{5AB5D55F-37E4-4E80-9C70-114857096A22}">
      <dsp:nvSpPr>
        <dsp:cNvPr id="0" name=""/>
        <dsp:cNvSpPr/>
      </dsp:nvSpPr>
      <dsp:spPr>
        <a:xfrm>
          <a:off x="3978807" y="3875914"/>
          <a:ext cx="1807513" cy="108450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15.  </a:t>
          </a:r>
          <a:r>
            <a:rPr lang="en-ID" sz="1900" b="1" kern="1200" dirty="0" err="1"/>
            <a:t>Ketentuan</a:t>
          </a:r>
          <a:r>
            <a:rPr lang="en-ID" sz="1900" b="1" kern="1200" dirty="0"/>
            <a:t> </a:t>
          </a:r>
          <a:r>
            <a:rPr lang="en-ID" sz="1900" b="1" kern="1200" dirty="0" err="1"/>
            <a:t>Peralihan</a:t>
          </a:r>
          <a:endParaRPr lang="en-ID" sz="1900" b="1" kern="1200" dirty="0"/>
        </a:p>
      </dsp:txBody>
      <dsp:txXfrm>
        <a:off x="3978807" y="3875914"/>
        <a:ext cx="1807513" cy="1084507"/>
      </dsp:txXfrm>
    </dsp:sp>
    <dsp:sp modelId="{73DD033E-4C50-4528-AF0D-D5730A524B83}">
      <dsp:nvSpPr>
        <dsp:cNvPr id="0" name=""/>
        <dsp:cNvSpPr/>
      </dsp:nvSpPr>
      <dsp:spPr>
        <a:xfrm>
          <a:off x="5967072" y="3875914"/>
          <a:ext cx="1807513" cy="10845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a:t>16.  </a:t>
          </a:r>
          <a:r>
            <a:rPr lang="en-ID" sz="1900" b="1" kern="1200" dirty="0" err="1"/>
            <a:t>Ketentuan</a:t>
          </a:r>
          <a:r>
            <a:rPr lang="en-ID" sz="1900" b="1" kern="1200" dirty="0"/>
            <a:t> </a:t>
          </a:r>
          <a:r>
            <a:rPr lang="en-ID" sz="1900" b="1" kern="1200" dirty="0" err="1"/>
            <a:t>Penutup</a:t>
          </a:r>
          <a:endParaRPr lang="en-ID" sz="1900" b="1" kern="1200" dirty="0"/>
        </a:p>
      </dsp:txBody>
      <dsp:txXfrm>
        <a:off x="5967072" y="3875914"/>
        <a:ext cx="1807513" cy="1084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CBCBD-0B68-42D0-89AC-6008B24256F8}">
      <dsp:nvSpPr>
        <dsp:cNvPr id="0" name=""/>
        <dsp:cNvSpPr/>
      </dsp:nvSpPr>
      <dsp:spPr>
        <a:xfrm>
          <a:off x="104064" y="1548"/>
          <a:ext cx="2723900" cy="163434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D" sz="4000" b="1" kern="1200" dirty="0"/>
            <a:t>JF</a:t>
          </a:r>
        </a:p>
      </dsp:txBody>
      <dsp:txXfrm>
        <a:off x="104064" y="1548"/>
        <a:ext cx="2723900" cy="1634340"/>
      </dsp:txXfrm>
    </dsp:sp>
    <dsp:sp modelId="{4D56CB15-2E0C-485F-9661-A2F09DC6FACE}">
      <dsp:nvSpPr>
        <dsp:cNvPr id="0" name=""/>
        <dsp:cNvSpPr/>
      </dsp:nvSpPr>
      <dsp:spPr>
        <a:xfrm>
          <a:off x="3100355" y="1548"/>
          <a:ext cx="2723900" cy="1634340"/>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D" sz="4000" b="1" kern="1200" dirty="0"/>
            <a:t>JPT</a:t>
          </a:r>
        </a:p>
      </dsp:txBody>
      <dsp:txXfrm>
        <a:off x="3100355" y="1548"/>
        <a:ext cx="2723900" cy="1634340"/>
      </dsp:txXfrm>
    </dsp:sp>
    <dsp:sp modelId="{F3AF69FA-71B2-4625-AB92-6C1345D8104A}">
      <dsp:nvSpPr>
        <dsp:cNvPr id="0" name=""/>
        <dsp:cNvSpPr/>
      </dsp:nvSpPr>
      <dsp:spPr>
        <a:xfrm>
          <a:off x="1602209" y="1908279"/>
          <a:ext cx="2723900" cy="163434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D" sz="2800" kern="1200" dirty="0" err="1"/>
            <a:t>Jabatan</a:t>
          </a:r>
          <a:r>
            <a:rPr lang="en-ID" sz="2800" kern="1200" dirty="0"/>
            <a:t> lain yang </a:t>
          </a:r>
          <a:r>
            <a:rPr lang="en-ID" sz="2800" kern="1200" dirty="0" err="1"/>
            <a:t>ditetapkan</a:t>
          </a:r>
          <a:r>
            <a:rPr lang="en-ID" sz="2800" kern="1200" dirty="0"/>
            <a:t> oleh Menteri PANRB</a:t>
          </a:r>
        </a:p>
      </dsp:txBody>
      <dsp:txXfrm>
        <a:off x="1602209" y="1908279"/>
        <a:ext cx="2723900" cy="1634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1E54D-4049-4F11-8ABB-76A3A3ABBA1A}">
      <dsp:nvSpPr>
        <dsp:cNvPr id="0" name=""/>
        <dsp:cNvSpPr/>
      </dsp:nvSpPr>
      <dsp:spPr>
        <a:xfrm>
          <a:off x="0" y="209297"/>
          <a:ext cx="2317757" cy="139065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ID" sz="2500" b="1" kern="1200" dirty="0"/>
            <a:t>1.  </a:t>
          </a:r>
          <a:r>
            <a:rPr lang="id-ID" sz="2500" b="1" kern="1200" dirty="0"/>
            <a:t>penetapan kebutuhan</a:t>
          </a:r>
          <a:endParaRPr lang="en-ID" sz="2500" b="1" kern="1200" dirty="0"/>
        </a:p>
      </dsp:txBody>
      <dsp:txXfrm>
        <a:off x="0" y="209297"/>
        <a:ext cx="2317757" cy="1390654"/>
      </dsp:txXfrm>
    </dsp:sp>
    <dsp:sp modelId="{C386D5B0-FD3C-46CC-9F40-B4917D4379F0}">
      <dsp:nvSpPr>
        <dsp:cNvPr id="0" name=""/>
        <dsp:cNvSpPr/>
      </dsp:nvSpPr>
      <dsp:spPr>
        <a:xfrm>
          <a:off x="2549533" y="210410"/>
          <a:ext cx="2317757" cy="1390654"/>
        </a:xfrm>
        <a:prstGeom prst="rect">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ID" sz="2500" b="1" kern="1200" dirty="0"/>
            <a:t>2.  </a:t>
          </a:r>
          <a:r>
            <a:rPr lang="id-ID" sz="2500" b="1" kern="1200" dirty="0"/>
            <a:t>pengadaan</a:t>
          </a:r>
          <a:endParaRPr lang="en-ID" sz="2500" b="1" kern="1200" dirty="0"/>
        </a:p>
      </dsp:txBody>
      <dsp:txXfrm>
        <a:off x="2549533" y="210410"/>
        <a:ext cx="2317757" cy="1390654"/>
      </dsp:txXfrm>
    </dsp:sp>
    <dsp:sp modelId="{1BA2403D-9C37-4638-80DB-9E9E6468E4F7}">
      <dsp:nvSpPr>
        <dsp:cNvPr id="0" name=""/>
        <dsp:cNvSpPr/>
      </dsp:nvSpPr>
      <dsp:spPr>
        <a:xfrm>
          <a:off x="5099066" y="210410"/>
          <a:ext cx="2317757" cy="1390654"/>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ID" sz="2500" b="1" kern="1200" dirty="0"/>
            <a:t>3.  </a:t>
          </a:r>
          <a:r>
            <a:rPr lang="id-ID" sz="2500" b="1" kern="1200" dirty="0"/>
            <a:t>penilaian kinerja</a:t>
          </a:r>
          <a:endParaRPr lang="en-ID" sz="2500" b="1" kern="1200" dirty="0"/>
        </a:p>
      </dsp:txBody>
      <dsp:txXfrm>
        <a:off x="5099066" y="210410"/>
        <a:ext cx="2317757" cy="1390654"/>
      </dsp:txXfrm>
    </dsp:sp>
    <dsp:sp modelId="{8488326D-5521-4BBA-BDEF-5611800C42E1}">
      <dsp:nvSpPr>
        <dsp:cNvPr id="0" name=""/>
        <dsp:cNvSpPr/>
      </dsp:nvSpPr>
      <dsp:spPr>
        <a:xfrm>
          <a:off x="0" y="1832840"/>
          <a:ext cx="2317757" cy="1390654"/>
        </a:xfrm>
        <a:prstGeom prst="rect">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ID" sz="2500" b="1" kern="1200" dirty="0"/>
            <a:t>4.  </a:t>
          </a:r>
          <a:r>
            <a:rPr lang="id-ID" sz="2500" b="1" kern="1200" dirty="0"/>
            <a:t>penggajian dan tunjangan</a:t>
          </a:r>
          <a:endParaRPr lang="en-ID" sz="2500" b="1" kern="1200" dirty="0"/>
        </a:p>
      </dsp:txBody>
      <dsp:txXfrm>
        <a:off x="0" y="1832840"/>
        <a:ext cx="2317757" cy="1390654"/>
      </dsp:txXfrm>
    </dsp:sp>
    <dsp:sp modelId="{0C121B54-C112-4AF2-AE9A-C64A700C186C}">
      <dsp:nvSpPr>
        <dsp:cNvPr id="0" name=""/>
        <dsp:cNvSpPr/>
      </dsp:nvSpPr>
      <dsp:spPr>
        <a:xfrm>
          <a:off x="2549533" y="1832840"/>
          <a:ext cx="2317757" cy="1390654"/>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ID" sz="2500" b="1" kern="1200" dirty="0"/>
            <a:t>5.  </a:t>
          </a:r>
          <a:r>
            <a:rPr lang="id-ID" sz="2500" b="1" kern="1200" dirty="0"/>
            <a:t>pengembangan kompetensi</a:t>
          </a:r>
          <a:endParaRPr lang="en-ID" sz="2500" b="1" kern="1200" dirty="0"/>
        </a:p>
      </dsp:txBody>
      <dsp:txXfrm>
        <a:off x="2549533" y="1832840"/>
        <a:ext cx="2317757" cy="1390654"/>
      </dsp:txXfrm>
    </dsp:sp>
    <dsp:sp modelId="{831C1417-105C-43AE-B146-1936EB64BB39}">
      <dsp:nvSpPr>
        <dsp:cNvPr id="0" name=""/>
        <dsp:cNvSpPr/>
      </dsp:nvSpPr>
      <dsp:spPr>
        <a:xfrm>
          <a:off x="5099066" y="1832840"/>
          <a:ext cx="2317757" cy="1390654"/>
        </a:xfrm>
        <a:prstGeom prst="rect">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ID" sz="2500" b="1" kern="1200" dirty="0"/>
            <a:t>6.  </a:t>
          </a:r>
          <a:r>
            <a:rPr lang="id-ID" sz="2500" b="1" kern="1200" dirty="0"/>
            <a:t>pemberian penghargaan</a:t>
          </a:r>
          <a:endParaRPr lang="en-ID" sz="2500" b="1" kern="1200" dirty="0"/>
        </a:p>
      </dsp:txBody>
      <dsp:txXfrm>
        <a:off x="5099066" y="1832840"/>
        <a:ext cx="2317757" cy="1390654"/>
      </dsp:txXfrm>
    </dsp:sp>
    <dsp:sp modelId="{12927172-F310-439F-9E13-18AB807BEDB9}">
      <dsp:nvSpPr>
        <dsp:cNvPr id="0" name=""/>
        <dsp:cNvSpPr/>
      </dsp:nvSpPr>
      <dsp:spPr>
        <a:xfrm>
          <a:off x="0" y="3455270"/>
          <a:ext cx="2317757" cy="1390654"/>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mj-lt"/>
            <a:buNone/>
          </a:pPr>
          <a:r>
            <a:rPr lang="en-ID" sz="2500" b="1" kern="1200" dirty="0"/>
            <a:t>7.  </a:t>
          </a:r>
          <a:r>
            <a:rPr lang="id-ID" sz="2500" b="1" kern="1200" dirty="0"/>
            <a:t>disiplin</a:t>
          </a:r>
          <a:endParaRPr lang="en-ID" sz="2500" b="1" kern="1200" dirty="0"/>
        </a:p>
      </dsp:txBody>
      <dsp:txXfrm>
        <a:off x="0" y="3455270"/>
        <a:ext cx="2317757" cy="1390654"/>
      </dsp:txXfrm>
    </dsp:sp>
    <dsp:sp modelId="{2C4BDE50-835D-4AF8-9B69-38A68637AC86}">
      <dsp:nvSpPr>
        <dsp:cNvPr id="0" name=""/>
        <dsp:cNvSpPr/>
      </dsp:nvSpPr>
      <dsp:spPr>
        <a:xfrm>
          <a:off x="2549533" y="3455270"/>
          <a:ext cx="2317757" cy="1390654"/>
        </a:xfrm>
        <a:prstGeom prst="rect">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D" sz="2500" b="1" kern="1200" dirty="0"/>
            <a:t>8.  </a:t>
          </a:r>
          <a:r>
            <a:rPr lang="id-ID" sz="2500" b="1" kern="1200" dirty="0"/>
            <a:t>pemutusan hubungan perjanjian kerja</a:t>
          </a:r>
          <a:endParaRPr lang="en-ID" sz="2500" b="1" kern="1200" dirty="0"/>
        </a:p>
      </dsp:txBody>
      <dsp:txXfrm>
        <a:off x="2549533" y="3455270"/>
        <a:ext cx="2317757" cy="1390654"/>
      </dsp:txXfrm>
    </dsp:sp>
    <dsp:sp modelId="{08F74B93-4830-468A-A471-2D2F8307B9B8}">
      <dsp:nvSpPr>
        <dsp:cNvPr id="0" name=""/>
        <dsp:cNvSpPr/>
      </dsp:nvSpPr>
      <dsp:spPr>
        <a:xfrm>
          <a:off x="5099066" y="3472167"/>
          <a:ext cx="2317757" cy="1390654"/>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D" sz="2500" b="1" kern="1200" dirty="0"/>
            <a:t>9.  </a:t>
          </a:r>
          <a:r>
            <a:rPr lang="en-ID" sz="2500" b="1" kern="1200" dirty="0" err="1"/>
            <a:t>Perlindungan</a:t>
          </a:r>
          <a:endParaRPr lang="en-ID" sz="2500" b="1" kern="1200" dirty="0"/>
        </a:p>
      </dsp:txBody>
      <dsp:txXfrm>
        <a:off x="5099066" y="3472167"/>
        <a:ext cx="2317757" cy="1390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CA198-877C-4636-954F-F549AFBF60AD}">
      <dsp:nvSpPr>
        <dsp:cNvPr id="0" name=""/>
        <dsp:cNvSpPr/>
      </dsp:nvSpPr>
      <dsp:spPr>
        <a:xfrm>
          <a:off x="-7150786" y="-1094039"/>
          <a:ext cx="8517379" cy="8517379"/>
        </a:xfrm>
        <a:prstGeom prst="blockArc">
          <a:avLst>
            <a:gd name="adj1" fmla="val 18900000"/>
            <a:gd name="adj2" fmla="val 2700000"/>
            <a:gd name="adj3" fmla="val 2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26FD1-C62B-41A3-B77A-65826D53F4AA}">
      <dsp:nvSpPr>
        <dsp:cNvPr id="0" name=""/>
        <dsp:cNvSpPr/>
      </dsp:nvSpPr>
      <dsp:spPr>
        <a:xfrm>
          <a:off x="444000" y="194580"/>
          <a:ext cx="8400495" cy="7615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570" tIns="45720" rIns="45720" bIns="45720" numCol="1" spcCol="1270" anchor="ctr" anchorCtr="0">
          <a:noAutofit/>
        </a:bodyPr>
        <a:lstStyle/>
        <a:p>
          <a:pPr marL="0" lvl="0" indent="0" algn="l" defTabSz="800100">
            <a:lnSpc>
              <a:spcPct val="90000"/>
            </a:lnSpc>
            <a:spcBef>
              <a:spcPct val="0"/>
            </a:spcBef>
            <a:spcAft>
              <a:spcPct val="35000"/>
            </a:spcAft>
            <a:buNone/>
          </a:pPr>
          <a:r>
            <a:rPr lang="en-ID" sz="1800" b="1" kern="1200" dirty="0" err="1">
              <a:solidFill>
                <a:schemeClr val="tx1"/>
              </a:solidFill>
            </a:rPr>
            <a:t>Setiap</a:t>
          </a:r>
          <a:r>
            <a:rPr lang="en-ID" sz="1800" b="1" kern="1200" dirty="0">
              <a:solidFill>
                <a:schemeClr val="tx1"/>
              </a:solidFill>
            </a:rPr>
            <a:t> </a:t>
          </a:r>
          <a:r>
            <a:rPr lang="en-ID" sz="1800" b="1" kern="1200" dirty="0" err="1">
              <a:solidFill>
                <a:schemeClr val="tx1"/>
              </a:solidFill>
            </a:rPr>
            <a:t>Instansi</a:t>
          </a:r>
          <a:r>
            <a:rPr lang="en-ID" sz="1800" b="1" kern="1200" dirty="0">
              <a:solidFill>
                <a:schemeClr val="tx1"/>
              </a:solidFill>
            </a:rPr>
            <a:t> </a:t>
          </a:r>
          <a:r>
            <a:rPr lang="en-ID" sz="1800" b="1" kern="1200" dirty="0" err="1">
              <a:solidFill>
                <a:schemeClr val="tx1"/>
              </a:solidFill>
            </a:rPr>
            <a:t>Pemerintah</a:t>
          </a:r>
          <a:r>
            <a:rPr lang="en-ID" sz="1800" b="1" kern="1200" dirty="0">
              <a:solidFill>
                <a:schemeClr val="tx1"/>
              </a:solidFill>
            </a:rPr>
            <a:t> </a:t>
          </a:r>
          <a:r>
            <a:rPr lang="en-ID" sz="1800" b="1" kern="1200" dirty="0" err="1">
              <a:solidFill>
                <a:schemeClr val="tx1"/>
              </a:solidFill>
            </a:rPr>
            <a:t>wajib</a:t>
          </a:r>
          <a:r>
            <a:rPr lang="en-ID" sz="1800" b="1" kern="1200" dirty="0">
              <a:solidFill>
                <a:schemeClr val="tx1"/>
              </a:solidFill>
            </a:rPr>
            <a:t> </a:t>
          </a:r>
          <a:r>
            <a:rPr lang="en-ID" sz="1800" b="1" kern="1200" dirty="0" err="1">
              <a:solidFill>
                <a:schemeClr val="tx1"/>
              </a:solidFill>
            </a:rPr>
            <a:t>menyusun</a:t>
          </a:r>
          <a:r>
            <a:rPr lang="en-ID" sz="1800" b="1" kern="1200" dirty="0">
              <a:solidFill>
                <a:schemeClr val="tx1"/>
              </a:solidFill>
            </a:rPr>
            <a:t> </a:t>
          </a:r>
          <a:r>
            <a:rPr lang="en-ID" sz="1800" b="1" kern="1200" dirty="0" err="1">
              <a:solidFill>
                <a:schemeClr val="tx1"/>
              </a:solidFill>
            </a:rPr>
            <a:t>kebutuhan</a:t>
          </a:r>
          <a:r>
            <a:rPr lang="en-ID" sz="1800" b="1" kern="1200" dirty="0">
              <a:solidFill>
                <a:schemeClr val="tx1"/>
              </a:solidFill>
            </a:rPr>
            <a:t> </a:t>
          </a:r>
          <a:r>
            <a:rPr lang="en-ID" sz="1800" b="1" kern="1200" dirty="0" err="1">
              <a:solidFill>
                <a:schemeClr val="tx1"/>
              </a:solidFill>
            </a:rPr>
            <a:t>jumlah</a:t>
          </a:r>
          <a:r>
            <a:rPr lang="en-ID" sz="1800" b="1" kern="1200" dirty="0">
              <a:solidFill>
                <a:schemeClr val="tx1"/>
              </a:solidFill>
            </a:rPr>
            <a:t> dan </a:t>
          </a:r>
          <a:r>
            <a:rPr lang="en-ID" sz="1800" b="1" kern="1200" dirty="0" err="1">
              <a:solidFill>
                <a:schemeClr val="tx1"/>
              </a:solidFill>
            </a:rPr>
            <a:t>jenis</a:t>
          </a:r>
          <a:r>
            <a:rPr lang="en-ID" sz="1800" b="1" kern="1200" dirty="0">
              <a:solidFill>
                <a:schemeClr val="tx1"/>
              </a:solidFill>
            </a:rPr>
            <a:t> </a:t>
          </a:r>
          <a:r>
            <a:rPr lang="en-ID" sz="1800" b="1" kern="1200" dirty="0" err="1">
              <a:solidFill>
                <a:schemeClr val="tx1"/>
              </a:solidFill>
            </a:rPr>
            <a:t>jabatan</a:t>
          </a:r>
          <a:r>
            <a:rPr lang="en-ID" sz="1800" b="1" kern="1200" dirty="0">
              <a:solidFill>
                <a:schemeClr val="tx1"/>
              </a:solidFill>
            </a:rPr>
            <a:t> PPPK </a:t>
          </a:r>
          <a:r>
            <a:rPr lang="en-ID" sz="1800" b="1" kern="1200" dirty="0" err="1">
              <a:solidFill>
                <a:schemeClr val="tx1"/>
              </a:solidFill>
            </a:rPr>
            <a:t>berdasarkan</a:t>
          </a:r>
          <a:r>
            <a:rPr lang="en-ID" sz="1800" b="1" kern="1200" dirty="0">
              <a:solidFill>
                <a:schemeClr val="tx1"/>
              </a:solidFill>
            </a:rPr>
            <a:t> </a:t>
          </a:r>
          <a:r>
            <a:rPr lang="en-ID" sz="1800" b="1" kern="1200" dirty="0" err="1">
              <a:solidFill>
                <a:schemeClr val="tx1"/>
              </a:solidFill>
            </a:rPr>
            <a:t>analisis</a:t>
          </a:r>
          <a:r>
            <a:rPr lang="en-ID" sz="1800" b="1" kern="1200" dirty="0">
              <a:solidFill>
                <a:schemeClr val="tx1"/>
              </a:solidFill>
            </a:rPr>
            <a:t> </a:t>
          </a:r>
          <a:r>
            <a:rPr lang="en-ID" sz="1800" b="1" kern="1200" dirty="0" err="1">
              <a:solidFill>
                <a:schemeClr val="tx1"/>
              </a:solidFill>
            </a:rPr>
            <a:t>jabatan</a:t>
          </a:r>
          <a:r>
            <a:rPr lang="en-ID" sz="1800" b="1" kern="1200" dirty="0">
              <a:solidFill>
                <a:schemeClr val="tx1"/>
              </a:solidFill>
            </a:rPr>
            <a:t> dan </a:t>
          </a:r>
          <a:r>
            <a:rPr lang="en-ID" sz="1800" b="1" kern="1200" dirty="0" err="1">
              <a:solidFill>
                <a:schemeClr val="tx1"/>
              </a:solidFill>
            </a:rPr>
            <a:t>analisis</a:t>
          </a:r>
          <a:r>
            <a:rPr lang="en-ID" sz="1800" b="1" kern="1200" dirty="0">
              <a:solidFill>
                <a:schemeClr val="tx1"/>
              </a:solidFill>
            </a:rPr>
            <a:t> </a:t>
          </a:r>
          <a:r>
            <a:rPr lang="en-ID" sz="1800" b="1" kern="1200" dirty="0" err="1">
              <a:solidFill>
                <a:schemeClr val="tx1"/>
              </a:solidFill>
            </a:rPr>
            <a:t>beban</a:t>
          </a:r>
          <a:r>
            <a:rPr lang="en-ID" sz="1800" b="1" kern="1200" dirty="0">
              <a:solidFill>
                <a:schemeClr val="tx1"/>
              </a:solidFill>
            </a:rPr>
            <a:t> </a:t>
          </a:r>
          <a:r>
            <a:rPr lang="en-ID" sz="1800" b="1" kern="1200" dirty="0" err="1">
              <a:solidFill>
                <a:schemeClr val="tx1"/>
              </a:solidFill>
            </a:rPr>
            <a:t>kerja</a:t>
          </a:r>
          <a:r>
            <a:rPr lang="en-ID" sz="1800" b="1" kern="1200" dirty="0">
              <a:solidFill>
                <a:schemeClr val="tx1"/>
              </a:solidFill>
            </a:rPr>
            <a:t>.</a:t>
          </a:r>
          <a:endParaRPr lang="en-ID" sz="1800" kern="1200" dirty="0">
            <a:solidFill>
              <a:schemeClr val="tx1"/>
            </a:solidFill>
          </a:endParaRPr>
        </a:p>
      </dsp:txBody>
      <dsp:txXfrm>
        <a:off x="444000" y="194580"/>
        <a:ext cx="8400495" cy="761504"/>
      </dsp:txXfrm>
    </dsp:sp>
    <dsp:sp modelId="{739F4EE3-CC75-46FB-ACA1-B188277540C7}">
      <dsp:nvSpPr>
        <dsp:cNvPr id="0" name=""/>
        <dsp:cNvSpPr/>
      </dsp:nvSpPr>
      <dsp:spPr>
        <a:xfrm>
          <a:off x="84496" y="215829"/>
          <a:ext cx="719008" cy="71900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61508-D422-46C9-8214-38D50799FCA1}">
      <dsp:nvSpPr>
        <dsp:cNvPr id="0" name=""/>
        <dsp:cNvSpPr/>
      </dsp:nvSpPr>
      <dsp:spPr>
        <a:xfrm>
          <a:off x="964901" y="1057118"/>
          <a:ext cx="7879594" cy="76306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570" tIns="45720" rIns="45720" bIns="45720" numCol="1" spcCol="1270" anchor="ctr" anchorCtr="0">
          <a:noAutofit/>
        </a:bodyPr>
        <a:lstStyle/>
        <a:p>
          <a:pPr marL="0" lvl="0" indent="0" algn="l" defTabSz="800100">
            <a:lnSpc>
              <a:spcPct val="90000"/>
            </a:lnSpc>
            <a:spcBef>
              <a:spcPct val="0"/>
            </a:spcBef>
            <a:spcAft>
              <a:spcPct val="35000"/>
            </a:spcAft>
            <a:buNone/>
          </a:pPr>
          <a:r>
            <a:rPr lang="en-ID" sz="1800" b="1" kern="1200" dirty="0" err="1"/>
            <a:t>Penyusunan</a:t>
          </a:r>
          <a:r>
            <a:rPr lang="en-ID" sz="1800" b="1" kern="1200" dirty="0"/>
            <a:t> </a:t>
          </a:r>
          <a:r>
            <a:rPr lang="en-ID" sz="1800" b="1" kern="1200" dirty="0" err="1"/>
            <a:t>kebutuhan</a:t>
          </a:r>
          <a:r>
            <a:rPr lang="en-ID" sz="1800" b="1" kern="1200" dirty="0"/>
            <a:t> </a:t>
          </a:r>
          <a:r>
            <a:rPr lang="en-ID" sz="1800" b="1" kern="1200" dirty="0" err="1"/>
            <a:t>jumlah</a:t>
          </a:r>
          <a:r>
            <a:rPr lang="en-ID" sz="1800" b="1" kern="1200" dirty="0"/>
            <a:t> PPPK </a:t>
          </a:r>
          <a:r>
            <a:rPr lang="en-ID" sz="1800" b="1" kern="1200" dirty="0" err="1"/>
            <a:t>dilakukan</a:t>
          </a:r>
          <a:r>
            <a:rPr lang="en-ID" sz="1800" b="1" kern="1200" dirty="0"/>
            <a:t> </a:t>
          </a:r>
          <a:r>
            <a:rPr lang="en-ID" sz="1800" b="1" kern="1200" dirty="0" err="1"/>
            <a:t>untuk</a:t>
          </a:r>
          <a:r>
            <a:rPr lang="en-ID" sz="1800" b="1" kern="1200" dirty="0"/>
            <a:t> </a:t>
          </a:r>
          <a:r>
            <a:rPr lang="en-ID" sz="1800" b="1" kern="1200" dirty="0" err="1"/>
            <a:t>jangka</a:t>
          </a:r>
          <a:r>
            <a:rPr lang="en-ID" sz="1800" b="1" kern="1200" dirty="0"/>
            <a:t> </a:t>
          </a:r>
          <a:r>
            <a:rPr lang="en-ID" sz="1800" b="1" kern="1200" dirty="0" err="1"/>
            <a:t>waktu</a:t>
          </a:r>
          <a:r>
            <a:rPr lang="en-ID" sz="1800" b="1" kern="1200" dirty="0"/>
            <a:t> 5 (lima) </a:t>
          </a:r>
          <a:r>
            <a:rPr lang="en-ID" sz="1800" b="1" kern="1200" dirty="0" err="1"/>
            <a:t>tahun</a:t>
          </a:r>
          <a:r>
            <a:rPr lang="en-ID" sz="1800" b="1" kern="1200" dirty="0"/>
            <a:t> yang </a:t>
          </a:r>
          <a:r>
            <a:rPr lang="en-ID" sz="1800" b="1" kern="1200" dirty="0" err="1"/>
            <a:t>diperinci</a:t>
          </a:r>
          <a:r>
            <a:rPr lang="en-ID" sz="1800" b="1" kern="1200" dirty="0"/>
            <a:t> per 1 (</a:t>
          </a:r>
          <a:r>
            <a:rPr lang="en-ID" sz="1800" b="1" kern="1200" dirty="0" err="1"/>
            <a:t>satu</a:t>
          </a:r>
          <a:r>
            <a:rPr lang="en-ID" sz="1800" b="1" kern="1200" dirty="0"/>
            <a:t>) </a:t>
          </a:r>
          <a:r>
            <a:rPr lang="en-ID" sz="1800" b="1" kern="1200" dirty="0" err="1"/>
            <a:t>tahun</a:t>
          </a:r>
          <a:r>
            <a:rPr lang="en-ID" sz="1800" b="1" kern="1200" dirty="0"/>
            <a:t> </a:t>
          </a:r>
          <a:r>
            <a:rPr lang="en-ID" sz="1800" b="1" kern="1200" dirty="0" err="1"/>
            <a:t>berdasarkan</a:t>
          </a:r>
          <a:r>
            <a:rPr lang="en-ID" sz="1800" b="1" kern="1200" dirty="0"/>
            <a:t> </a:t>
          </a:r>
          <a:r>
            <a:rPr lang="en-ID" sz="1800" b="1" kern="1200" dirty="0" err="1"/>
            <a:t>prioritas</a:t>
          </a:r>
          <a:r>
            <a:rPr lang="en-ID" sz="1800" b="1" kern="1200" dirty="0"/>
            <a:t> </a:t>
          </a:r>
          <a:r>
            <a:rPr lang="en-ID" sz="1800" b="1" kern="1200" dirty="0" err="1"/>
            <a:t>kebutuhan</a:t>
          </a:r>
          <a:r>
            <a:rPr lang="en-ID" sz="1800" b="1" kern="1200" dirty="0"/>
            <a:t>.</a:t>
          </a:r>
          <a:endParaRPr lang="en-ID" sz="1800" kern="1200" dirty="0"/>
        </a:p>
      </dsp:txBody>
      <dsp:txXfrm>
        <a:off x="964901" y="1057118"/>
        <a:ext cx="7879594" cy="763063"/>
      </dsp:txXfrm>
    </dsp:sp>
    <dsp:sp modelId="{45AB2566-80F3-4118-B4C7-50C1CFCFD7C4}">
      <dsp:nvSpPr>
        <dsp:cNvPr id="0" name=""/>
        <dsp:cNvSpPr/>
      </dsp:nvSpPr>
      <dsp:spPr>
        <a:xfrm>
          <a:off x="605397" y="1079145"/>
          <a:ext cx="719008" cy="71900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50C69-7355-4C42-BC4A-107ED5C6909A}">
      <dsp:nvSpPr>
        <dsp:cNvPr id="0" name=""/>
        <dsp:cNvSpPr/>
      </dsp:nvSpPr>
      <dsp:spPr>
        <a:xfrm>
          <a:off x="1250353" y="1918389"/>
          <a:ext cx="7594142" cy="7658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570" tIns="45720" rIns="45720" bIns="45720" numCol="1" spcCol="1270" anchor="ctr" anchorCtr="0">
          <a:noAutofit/>
        </a:bodyPr>
        <a:lstStyle/>
        <a:p>
          <a:pPr marL="0" lvl="0" indent="0" algn="l" defTabSz="800100">
            <a:lnSpc>
              <a:spcPct val="90000"/>
            </a:lnSpc>
            <a:spcBef>
              <a:spcPct val="0"/>
            </a:spcBef>
            <a:spcAft>
              <a:spcPct val="35000"/>
            </a:spcAft>
            <a:buNone/>
          </a:pPr>
          <a:r>
            <a:rPr lang="en-ID" sz="1800" b="1" kern="1200" dirty="0" err="1"/>
            <a:t>Penyusunan</a:t>
          </a:r>
          <a:r>
            <a:rPr lang="en-ID" sz="1800" b="1" kern="1200" dirty="0"/>
            <a:t> </a:t>
          </a:r>
          <a:r>
            <a:rPr lang="en-ID" sz="1800" b="1" kern="1200" dirty="0" err="1"/>
            <a:t>kebutuhan</a:t>
          </a:r>
          <a:r>
            <a:rPr lang="en-ID" sz="1800" b="1" kern="1200" dirty="0"/>
            <a:t> </a:t>
          </a:r>
          <a:r>
            <a:rPr lang="en-ID" sz="1800" b="1" kern="1200" dirty="0" err="1"/>
            <a:t>jumlah</a:t>
          </a:r>
          <a:r>
            <a:rPr lang="en-ID" sz="1800" b="1" kern="1200" dirty="0"/>
            <a:t> PPPK </a:t>
          </a:r>
          <a:r>
            <a:rPr lang="en-ID" sz="1800" b="1" kern="1200" dirty="0" err="1"/>
            <a:t>merupakan</a:t>
          </a:r>
          <a:r>
            <a:rPr lang="en-ID" sz="1800" b="1" kern="1200" dirty="0"/>
            <a:t> </a:t>
          </a:r>
          <a:r>
            <a:rPr lang="en-ID" sz="1800" b="1" kern="1200" dirty="0" err="1"/>
            <a:t>satu</a:t>
          </a:r>
          <a:r>
            <a:rPr lang="en-ID" sz="1800" b="1" kern="1200" dirty="0"/>
            <a:t> </a:t>
          </a:r>
          <a:r>
            <a:rPr lang="en-ID" sz="1800" b="1" kern="1200" dirty="0" err="1"/>
            <a:t>kesatuan</a:t>
          </a:r>
          <a:r>
            <a:rPr lang="en-ID" sz="1800" b="1" kern="1200" dirty="0"/>
            <a:t> </a:t>
          </a:r>
          <a:r>
            <a:rPr lang="en-ID" sz="1800" b="1" kern="1200" dirty="0" err="1"/>
            <a:t>dengan</a:t>
          </a:r>
          <a:r>
            <a:rPr lang="en-ID" sz="1800" b="1" kern="1200" dirty="0"/>
            <a:t> </a:t>
          </a:r>
          <a:r>
            <a:rPr lang="en-ID" sz="1800" b="1" kern="1200" dirty="0" err="1"/>
            <a:t>penyusunan</a:t>
          </a:r>
          <a:r>
            <a:rPr lang="en-ID" sz="1800" b="1" kern="1200" dirty="0"/>
            <a:t> </a:t>
          </a:r>
          <a:r>
            <a:rPr lang="en-ID" sz="1800" b="1" kern="1200" dirty="0" err="1"/>
            <a:t>kebutuhan</a:t>
          </a:r>
          <a:r>
            <a:rPr lang="en-ID" sz="1800" b="1" kern="1200" dirty="0"/>
            <a:t> PNS.</a:t>
          </a:r>
          <a:endParaRPr lang="en-ID" sz="1800" kern="1200" dirty="0"/>
        </a:p>
      </dsp:txBody>
      <dsp:txXfrm>
        <a:off x="1250353" y="1918389"/>
        <a:ext cx="7594142" cy="765887"/>
      </dsp:txXfrm>
    </dsp:sp>
    <dsp:sp modelId="{82D1CDA1-0FEB-4FF5-94EC-460A7DAA3B18}">
      <dsp:nvSpPr>
        <dsp:cNvPr id="0" name=""/>
        <dsp:cNvSpPr/>
      </dsp:nvSpPr>
      <dsp:spPr>
        <a:xfrm>
          <a:off x="890848" y="1941829"/>
          <a:ext cx="719008" cy="7190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660902-7303-4A9F-A094-A81E0DE98477}">
      <dsp:nvSpPr>
        <dsp:cNvPr id="0" name=""/>
        <dsp:cNvSpPr/>
      </dsp:nvSpPr>
      <dsp:spPr>
        <a:xfrm>
          <a:off x="1341495" y="2780926"/>
          <a:ext cx="7503000" cy="76744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570" tIns="45720" rIns="45720" bIns="45720" numCol="1" spcCol="1270" anchor="ctr" anchorCtr="0">
          <a:noAutofit/>
        </a:bodyPr>
        <a:lstStyle/>
        <a:p>
          <a:pPr marL="0" lvl="0" indent="0" algn="l" defTabSz="800100">
            <a:lnSpc>
              <a:spcPct val="90000"/>
            </a:lnSpc>
            <a:spcBef>
              <a:spcPct val="0"/>
            </a:spcBef>
            <a:spcAft>
              <a:spcPct val="35000"/>
            </a:spcAft>
            <a:buNone/>
          </a:pPr>
          <a:r>
            <a:rPr lang="en-ID" sz="1800" b="1" kern="1200" dirty="0" err="1">
              <a:solidFill>
                <a:schemeClr val="bg1"/>
              </a:solidFill>
            </a:rPr>
            <a:t>Kebutuhan</a:t>
          </a:r>
          <a:r>
            <a:rPr lang="en-ID" sz="1800" b="1" kern="1200" dirty="0">
              <a:solidFill>
                <a:schemeClr val="bg1"/>
              </a:solidFill>
            </a:rPr>
            <a:t> </a:t>
          </a:r>
          <a:r>
            <a:rPr lang="en-ID" sz="1800" b="1" kern="1200" dirty="0" err="1">
              <a:solidFill>
                <a:schemeClr val="bg1"/>
              </a:solidFill>
            </a:rPr>
            <a:t>jumlah</a:t>
          </a:r>
          <a:r>
            <a:rPr lang="en-ID" sz="1800" b="1" kern="1200" dirty="0">
              <a:solidFill>
                <a:schemeClr val="bg1"/>
              </a:solidFill>
            </a:rPr>
            <a:t> dan </a:t>
          </a:r>
          <a:r>
            <a:rPr lang="en-ID" sz="1800" b="1" kern="1200" dirty="0" err="1">
              <a:solidFill>
                <a:schemeClr val="bg1"/>
              </a:solidFill>
            </a:rPr>
            <a:t>jenis</a:t>
          </a:r>
          <a:r>
            <a:rPr lang="en-ID" sz="1800" b="1" kern="1200" dirty="0">
              <a:solidFill>
                <a:schemeClr val="bg1"/>
              </a:solidFill>
            </a:rPr>
            <a:t> </a:t>
          </a:r>
          <a:r>
            <a:rPr lang="en-ID" sz="1800" b="1" kern="1200" dirty="0" err="1">
              <a:solidFill>
                <a:schemeClr val="bg1"/>
              </a:solidFill>
            </a:rPr>
            <a:t>jabatan</a:t>
          </a:r>
          <a:r>
            <a:rPr lang="en-ID" sz="1800" b="1" kern="1200" dirty="0">
              <a:solidFill>
                <a:schemeClr val="bg1"/>
              </a:solidFill>
            </a:rPr>
            <a:t> PPPK </a:t>
          </a:r>
          <a:r>
            <a:rPr lang="en-ID" sz="1800" b="1" kern="1200" dirty="0" err="1">
              <a:solidFill>
                <a:schemeClr val="bg1"/>
              </a:solidFill>
            </a:rPr>
            <a:t>ditetapkan</a:t>
          </a:r>
          <a:r>
            <a:rPr lang="en-ID" sz="1800" b="1" kern="1200" dirty="0">
              <a:solidFill>
                <a:schemeClr val="bg1"/>
              </a:solidFill>
            </a:rPr>
            <a:t> </a:t>
          </a:r>
          <a:r>
            <a:rPr lang="en-ID" sz="1800" b="1" kern="1200" dirty="0" err="1">
              <a:solidFill>
                <a:schemeClr val="bg1"/>
              </a:solidFill>
            </a:rPr>
            <a:t>dengan</a:t>
          </a:r>
          <a:r>
            <a:rPr lang="en-ID" sz="1800" b="1" kern="1200" dirty="0">
              <a:solidFill>
                <a:schemeClr val="bg1"/>
              </a:solidFill>
            </a:rPr>
            <a:t> Keputusan Menteri.</a:t>
          </a:r>
          <a:endParaRPr lang="en-ID" sz="1800" kern="1200" dirty="0">
            <a:solidFill>
              <a:schemeClr val="bg1"/>
            </a:solidFill>
          </a:endParaRPr>
        </a:p>
      </dsp:txBody>
      <dsp:txXfrm>
        <a:off x="1341495" y="2780926"/>
        <a:ext cx="7503000" cy="767446"/>
      </dsp:txXfrm>
    </dsp:sp>
    <dsp:sp modelId="{F8043C87-C3BE-4EF6-AB2B-1955C0A977F5}">
      <dsp:nvSpPr>
        <dsp:cNvPr id="0" name=""/>
        <dsp:cNvSpPr/>
      </dsp:nvSpPr>
      <dsp:spPr>
        <a:xfrm>
          <a:off x="981990" y="2805145"/>
          <a:ext cx="719008" cy="71900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FAE4D-369F-46B8-8BB7-5CA10C70A139}">
      <dsp:nvSpPr>
        <dsp:cNvPr id="0" name=""/>
        <dsp:cNvSpPr/>
      </dsp:nvSpPr>
      <dsp:spPr>
        <a:xfrm>
          <a:off x="1250353" y="3620380"/>
          <a:ext cx="7594142" cy="8151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570" tIns="45720" rIns="45720" bIns="45720" numCol="1" spcCol="1270" anchor="ctr" anchorCtr="0">
          <a:noAutofit/>
        </a:bodyPr>
        <a:lstStyle/>
        <a:p>
          <a:pPr marL="0" lvl="0" indent="0" algn="l" defTabSz="800100">
            <a:lnSpc>
              <a:spcPts val="1800"/>
            </a:lnSpc>
            <a:spcBef>
              <a:spcPct val="0"/>
            </a:spcBef>
            <a:spcAft>
              <a:spcPct val="35000"/>
            </a:spcAft>
            <a:buNone/>
          </a:pPr>
          <a:r>
            <a:rPr lang="en-US" sz="1800" b="1" kern="1200" dirty="0" err="1"/>
            <a:t>Kebutuhan</a:t>
          </a:r>
          <a:r>
            <a:rPr lang="en-US" sz="1800" b="1" kern="1200" dirty="0"/>
            <a:t> P</a:t>
          </a:r>
          <a:r>
            <a:rPr lang="id-ID" sz="1800" b="1" kern="1200" dirty="0"/>
            <a:t>PPK</a:t>
          </a:r>
          <a:r>
            <a:rPr lang="en-US" sz="1800" b="1" kern="1200" dirty="0"/>
            <a:t> </a:t>
          </a:r>
          <a:r>
            <a:rPr lang="en-US" sz="1800" b="1" kern="1200" dirty="0" err="1"/>
            <a:t>secara</a:t>
          </a:r>
          <a:r>
            <a:rPr lang="en-US" sz="1800" b="1" kern="1200" dirty="0"/>
            <a:t> </a:t>
          </a:r>
          <a:r>
            <a:rPr lang="en-US" sz="1800" b="1" kern="1200" dirty="0" err="1"/>
            <a:t>nasional</a:t>
          </a:r>
          <a:r>
            <a:rPr lang="en-US" sz="1800" b="1" kern="1200" dirty="0"/>
            <a:t> </a:t>
          </a:r>
          <a:r>
            <a:rPr lang="en-US" sz="1800" b="1" kern="1200" dirty="0" err="1"/>
            <a:t>ditetapkan</a:t>
          </a:r>
          <a:r>
            <a:rPr lang="en-US" sz="1800" b="1" kern="1200" dirty="0"/>
            <a:t> oleh Menteri pada </a:t>
          </a:r>
          <a:r>
            <a:rPr lang="en-US" sz="1800" b="1" kern="1200" dirty="0" err="1"/>
            <a:t>setiap</a:t>
          </a:r>
          <a:r>
            <a:rPr lang="en-US" sz="1800" b="1" kern="1200" dirty="0"/>
            <a:t> </a:t>
          </a:r>
          <a:r>
            <a:rPr lang="en-US" sz="1800" b="1" kern="1200" dirty="0" err="1"/>
            <a:t>tahun</a:t>
          </a:r>
          <a:r>
            <a:rPr lang="en-US" sz="1800" b="1" kern="1200" dirty="0"/>
            <a:t>, </a:t>
          </a:r>
          <a:r>
            <a:rPr lang="en-US" sz="1800" b="1" kern="1200" dirty="0" err="1"/>
            <a:t>setelah</a:t>
          </a:r>
          <a:r>
            <a:rPr lang="en-US" sz="1800" b="1" kern="1200" dirty="0"/>
            <a:t> </a:t>
          </a:r>
          <a:r>
            <a:rPr lang="en-US" sz="1800" b="1" kern="1200" dirty="0" err="1"/>
            <a:t>memperhatikan</a:t>
          </a:r>
          <a:r>
            <a:rPr lang="en-US" sz="1800" b="1" kern="1200" dirty="0"/>
            <a:t> </a:t>
          </a:r>
          <a:r>
            <a:rPr lang="en-US" sz="1800" b="1" kern="1200" dirty="0" err="1"/>
            <a:t>pendapat</a:t>
          </a:r>
          <a:r>
            <a:rPr lang="en-US" sz="1800" b="1" kern="1200" dirty="0"/>
            <a:t> </a:t>
          </a:r>
          <a:r>
            <a:rPr lang="en-US" sz="1800" b="1" kern="1200" dirty="0" err="1"/>
            <a:t>menteri</a:t>
          </a:r>
          <a:r>
            <a:rPr lang="en-US" sz="1800" b="1" kern="1200" dirty="0"/>
            <a:t> </a:t>
          </a:r>
          <a:r>
            <a:rPr lang="en-US" sz="1800" b="1" kern="1200" dirty="0" err="1"/>
            <a:t>keuangan</a:t>
          </a:r>
          <a:r>
            <a:rPr lang="en-US" sz="1800" b="1" kern="1200" dirty="0"/>
            <a:t> dan </a:t>
          </a:r>
          <a:r>
            <a:rPr lang="en-US" sz="1800" b="1" kern="1200" dirty="0" err="1"/>
            <a:t>pertimbangan</a:t>
          </a:r>
          <a:r>
            <a:rPr lang="en-US" sz="1800" b="1" kern="1200" dirty="0"/>
            <a:t> </a:t>
          </a:r>
          <a:r>
            <a:rPr lang="en-US" sz="1800" b="1" kern="1200" dirty="0" err="1"/>
            <a:t>teknis</a:t>
          </a:r>
          <a:r>
            <a:rPr lang="en-US" sz="1800" b="1" kern="1200" dirty="0"/>
            <a:t> </a:t>
          </a:r>
          <a:r>
            <a:rPr lang="en-US" sz="1800" b="1" kern="1200" dirty="0" err="1"/>
            <a:t>kepala</a:t>
          </a:r>
          <a:r>
            <a:rPr lang="en-US" sz="1800" b="1" kern="1200" dirty="0"/>
            <a:t> BKN.</a:t>
          </a:r>
          <a:endParaRPr lang="en-ID" sz="1800" b="1" kern="1200" dirty="0"/>
        </a:p>
      </dsp:txBody>
      <dsp:txXfrm>
        <a:off x="1250353" y="3620380"/>
        <a:ext cx="7594142" cy="815171"/>
      </dsp:txXfrm>
    </dsp:sp>
    <dsp:sp modelId="{D7861EAE-AB51-4C7B-AF9C-A798C7E63F5C}">
      <dsp:nvSpPr>
        <dsp:cNvPr id="0" name=""/>
        <dsp:cNvSpPr/>
      </dsp:nvSpPr>
      <dsp:spPr>
        <a:xfrm>
          <a:off x="890848" y="3668462"/>
          <a:ext cx="719008" cy="71900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C7E2C-D633-4172-BAE0-03802CD46791}">
      <dsp:nvSpPr>
        <dsp:cNvPr id="0" name=""/>
        <dsp:cNvSpPr/>
      </dsp:nvSpPr>
      <dsp:spPr>
        <a:xfrm>
          <a:off x="964901" y="4504735"/>
          <a:ext cx="7879594" cy="7718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570" tIns="45720" rIns="45720" bIns="45720" numCol="1" spcCol="1270" anchor="ctr" anchorCtr="0">
          <a:noAutofit/>
        </a:bodyPr>
        <a:lstStyle/>
        <a:p>
          <a:pPr marL="0" lvl="0" indent="0" algn="l" defTabSz="800100">
            <a:lnSpc>
              <a:spcPts val="1600"/>
            </a:lnSpc>
            <a:spcBef>
              <a:spcPct val="0"/>
            </a:spcBef>
            <a:spcAft>
              <a:spcPct val="35000"/>
            </a:spcAft>
            <a:buNone/>
          </a:pPr>
          <a:r>
            <a:rPr lang="en-ID" sz="1800" b="1" kern="1200" dirty="0">
              <a:solidFill>
                <a:schemeClr val="tx1"/>
              </a:solidFill>
            </a:rPr>
            <a:t>PPK </a:t>
          </a:r>
          <a:r>
            <a:rPr lang="en-ID" sz="1800" b="1" kern="1200" dirty="0" err="1">
              <a:solidFill>
                <a:schemeClr val="tx1"/>
              </a:solidFill>
            </a:rPr>
            <a:t>dapat</a:t>
          </a:r>
          <a:r>
            <a:rPr lang="en-ID" sz="1800" b="1" kern="1200" dirty="0">
              <a:solidFill>
                <a:schemeClr val="tx1"/>
              </a:solidFill>
            </a:rPr>
            <a:t> </a:t>
          </a:r>
          <a:r>
            <a:rPr lang="en-ID" sz="1800" b="1" kern="1200" dirty="0" err="1">
              <a:solidFill>
                <a:schemeClr val="tx1"/>
              </a:solidFill>
            </a:rPr>
            <a:t>mengusulkan</a:t>
          </a:r>
          <a:r>
            <a:rPr lang="en-ID" sz="1800" b="1" kern="1200" dirty="0">
              <a:solidFill>
                <a:schemeClr val="tx1"/>
              </a:solidFill>
            </a:rPr>
            <a:t> </a:t>
          </a:r>
          <a:r>
            <a:rPr lang="en-ID" sz="1800" b="1" kern="1200" dirty="0" err="1">
              <a:solidFill>
                <a:schemeClr val="tx1"/>
              </a:solidFill>
            </a:rPr>
            <a:t>kepada</a:t>
          </a:r>
          <a:r>
            <a:rPr lang="en-ID" sz="1800" b="1" kern="1200" dirty="0">
              <a:solidFill>
                <a:schemeClr val="tx1"/>
              </a:solidFill>
            </a:rPr>
            <a:t> </a:t>
          </a:r>
          <a:r>
            <a:rPr lang="en-ID" sz="1800" b="1" kern="1200" dirty="0" err="1">
              <a:solidFill>
                <a:schemeClr val="tx1"/>
              </a:solidFill>
            </a:rPr>
            <a:t>Presiden</a:t>
          </a:r>
          <a:r>
            <a:rPr lang="en-ID" sz="1800" b="1" kern="1200" dirty="0">
              <a:solidFill>
                <a:schemeClr val="tx1"/>
              </a:solidFill>
            </a:rPr>
            <a:t> </a:t>
          </a:r>
          <a:r>
            <a:rPr lang="en-ID" sz="1800" b="1" kern="1200" dirty="0" err="1">
              <a:solidFill>
                <a:schemeClr val="tx1"/>
              </a:solidFill>
            </a:rPr>
            <a:t>melalui</a:t>
          </a:r>
          <a:r>
            <a:rPr lang="en-ID" sz="1800" b="1" kern="1200" dirty="0">
              <a:solidFill>
                <a:schemeClr val="tx1"/>
              </a:solidFill>
            </a:rPr>
            <a:t> Menteri </a:t>
          </a:r>
          <a:r>
            <a:rPr lang="en-ID" sz="1800" b="1" kern="1200" dirty="0" err="1">
              <a:solidFill>
                <a:schemeClr val="tx1"/>
              </a:solidFill>
            </a:rPr>
            <a:t>kebutuhan</a:t>
          </a:r>
          <a:r>
            <a:rPr lang="en-ID" sz="1800" b="1" kern="1200" dirty="0">
              <a:solidFill>
                <a:schemeClr val="tx1"/>
              </a:solidFill>
            </a:rPr>
            <a:t> JPT </a:t>
          </a:r>
          <a:r>
            <a:rPr lang="en-ID" sz="1800" b="1" kern="1200" dirty="0" err="1">
              <a:solidFill>
                <a:schemeClr val="tx1"/>
              </a:solidFill>
            </a:rPr>
            <a:t>utama</a:t>
          </a:r>
          <a:r>
            <a:rPr lang="en-ID" sz="1800" b="1" kern="1200" dirty="0">
              <a:solidFill>
                <a:schemeClr val="tx1"/>
              </a:solidFill>
            </a:rPr>
            <a:t> </a:t>
          </a:r>
          <a:r>
            <a:rPr lang="en-ID" sz="1800" b="1" kern="1200" dirty="0" err="1">
              <a:solidFill>
                <a:schemeClr val="tx1"/>
              </a:solidFill>
            </a:rPr>
            <a:t>tertentu</a:t>
          </a:r>
          <a:r>
            <a:rPr lang="en-ID" sz="1800" b="1" kern="1200" dirty="0">
              <a:solidFill>
                <a:schemeClr val="tx1"/>
              </a:solidFill>
            </a:rPr>
            <a:t> </a:t>
          </a:r>
          <a:r>
            <a:rPr lang="en-ID" sz="1800" b="1" kern="1200" dirty="0" err="1">
              <a:solidFill>
                <a:schemeClr val="tx1"/>
              </a:solidFill>
            </a:rPr>
            <a:t>atau</a:t>
          </a:r>
          <a:r>
            <a:rPr lang="en-ID" sz="1800" b="1" kern="1200" dirty="0">
              <a:solidFill>
                <a:schemeClr val="tx1"/>
              </a:solidFill>
            </a:rPr>
            <a:t> JPT </a:t>
          </a:r>
          <a:r>
            <a:rPr lang="en-ID" sz="1800" b="1" kern="1200" dirty="0" err="1">
              <a:solidFill>
                <a:schemeClr val="tx1"/>
              </a:solidFill>
            </a:rPr>
            <a:t>madya</a:t>
          </a:r>
          <a:r>
            <a:rPr lang="en-ID" sz="1800" b="1" kern="1200" dirty="0">
              <a:solidFill>
                <a:schemeClr val="tx1"/>
              </a:solidFill>
            </a:rPr>
            <a:t> </a:t>
          </a:r>
          <a:r>
            <a:rPr lang="en-ID" sz="1800" b="1" kern="1200" dirty="0" err="1">
              <a:solidFill>
                <a:schemeClr val="tx1"/>
              </a:solidFill>
            </a:rPr>
            <a:t>tertentu</a:t>
          </a:r>
          <a:r>
            <a:rPr lang="en-ID" sz="1800" b="1" kern="1200" dirty="0">
              <a:solidFill>
                <a:schemeClr val="tx1"/>
              </a:solidFill>
            </a:rPr>
            <a:t> yang </a:t>
          </a:r>
          <a:r>
            <a:rPr lang="en-ID" sz="1800" b="1" kern="1200" dirty="0" err="1">
              <a:solidFill>
                <a:schemeClr val="tx1"/>
              </a:solidFill>
            </a:rPr>
            <a:t>dapat</a:t>
          </a:r>
          <a:r>
            <a:rPr lang="en-ID" sz="1800" b="1" kern="1200" dirty="0">
              <a:solidFill>
                <a:schemeClr val="tx1"/>
              </a:solidFill>
            </a:rPr>
            <a:t> </a:t>
          </a:r>
          <a:r>
            <a:rPr lang="en-ID" sz="1800" b="1" kern="1200" dirty="0" err="1">
              <a:solidFill>
                <a:schemeClr val="tx1"/>
              </a:solidFill>
            </a:rPr>
            <a:t>diisi</a:t>
          </a:r>
          <a:r>
            <a:rPr lang="en-ID" sz="1800" b="1" kern="1200" dirty="0">
              <a:solidFill>
                <a:schemeClr val="tx1"/>
              </a:solidFill>
            </a:rPr>
            <a:t> oleh PPPK </a:t>
          </a:r>
          <a:r>
            <a:rPr lang="en-ID" sz="1800" b="1" kern="1200" dirty="0" err="1">
              <a:solidFill>
                <a:schemeClr val="tx1"/>
              </a:solidFill>
            </a:rPr>
            <a:t>setelah</a:t>
          </a:r>
          <a:r>
            <a:rPr lang="en-ID" sz="1800" b="1" kern="1200" dirty="0">
              <a:solidFill>
                <a:schemeClr val="tx1"/>
              </a:solidFill>
            </a:rPr>
            <a:t> </a:t>
          </a:r>
          <a:r>
            <a:rPr lang="en-ID" sz="1800" b="1" kern="1200" dirty="0" err="1">
              <a:solidFill>
                <a:schemeClr val="tx1"/>
              </a:solidFill>
            </a:rPr>
            <a:t>ditetapkan</a:t>
          </a:r>
          <a:r>
            <a:rPr lang="en-ID" sz="1800" b="1" kern="1200" dirty="0">
              <a:solidFill>
                <a:schemeClr val="tx1"/>
              </a:solidFill>
            </a:rPr>
            <a:t> </a:t>
          </a:r>
          <a:r>
            <a:rPr lang="en-ID" sz="1800" b="1" kern="1200" dirty="0" err="1">
              <a:solidFill>
                <a:schemeClr val="tx1"/>
              </a:solidFill>
            </a:rPr>
            <a:t>nomenklatur</a:t>
          </a:r>
          <a:r>
            <a:rPr lang="en-ID" sz="1800" b="1" kern="1200" dirty="0">
              <a:solidFill>
                <a:schemeClr val="tx1"/>
              </a:solidFill>
            </a:rPr>
            <a:t> </a:t>
          </a:r>
          <a:r>
            <a:rPr lang="en-ID" sz="1800" b="1" kern="1200" dirty="0" err="1">
              <a:solidFill>
                <a:schemeClr val="tx1"/>
              </a:solidFill>
            </a:rPr>
            <a:t>jabatan</a:t>
          </a:r>
          <a:r>
            <a:rPr lang="en-ID" sz="1800" b="1" kern="1200" dirty="0">
              <a:solidFill>
                <a:schemeClr val="tx1"/>
              </a:solidFill>
            </a:rPr>
            <a:t> dan </a:t>
          </a:r>
          <a:r>
            <a:rPr lang="en-ID" sz="1800" b="1" kern="1200" dirty="0" err="1">
              <a:solidFill>
                <a:schemeClr val="tx1"/>
              </a:solidFill>
            </a:rPr>
            <a:t>pangkatnya</a:t>
          </a:r>
          <a:r>
            <a:rPr lang="en-ID" sz="1800" b="1" kern="1200" dirty="0">
              <a:solidFill>
                <a:schemeClr val="tx1"/>
              </a:solidFill>
            </a:rPr>
            <a:t> oleh </a:t>
          </a:r>
          <a:r>
            <a:rPr lang="en-ID" sz="1800" b="1" kern="1200" dirty="0" err="1">
              <a:solidFill>
                <a:schemeClr val="tx1"/>
              </a:solidFill>
            </a:rPr>
            <a:t>Presiden</a:t>
          </a:r>
          <a:r>
            <a:rPr lang="en-ID" sz="1800" b="1" kern="1200" dirty="0">
              <a:solidFill>
                <a:schemeClr val="tx1"/>
              </a:solidFill>
            </a:rPr>
            <a:t>.</a:t>
          </a:r>
          <a:endParaRPr lang="en-ID" sz="1800" b="1" kern="1200" dirty="0"/>
        </a:p>
      </dsp:txBody>
      <dsp:txXfrm>
        <a:off x="964901" y="4504735"/>
        <a:ext cx="7879594" cy="771829"/>
      </dsp:txXfrm>
    </dsp:sp>
    <dsp:sp modelId="{0CF48238-C87B-4089-8DE6-762604BE59FF}">
      <dsp:nvSpPr>
        <dsp:cNvPr id="0" name=""/>
        <dsp:cNvSpPr/>
      </dsp:nvSpPr>
      <dsp:spPr>
        <a:xfrm>
          <a:off x="605397" y="4531145"/>
          <a:ext cx="719008" cy="71900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95A6B-CC06-408D-9ACA-DB231D432A35}">
      <dsp:nvSpPr>
        <dsp:cNvPr id="0" name=""/>
        <dsp:cNvSpPr/>
      </dsp:nvSpPr>
      <dsp:spPr>
        <a:xfrm>
          <a:off x="444000" y="5408229"/>
          <a:ext cx="8400495" cy="69147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570" tIns="45720" rIns="45720" bIns="45720" numCol="1" spcCol="1270" anchor="ctr" anchorCtr="0">
          <a:noAutofit/>
        </a:bodyPr>
        <a:lstStyle/>
        <a:p>
          <a:pPr marL="0" lvl="0" indent="0" algn="l" defTabSz="800100">
            <a:lnSpc>
              <a:spcPct val="90000"/>
            </a:lnSpc>
            <a:spcBef>
              <a:spcPct val="0"/>
            </a:spcBef>
            <a:spcAft>
              <a:spcPct val="35000"/>
            </a:spcAft>
            <a:buNone/>
          </a:pPr>
          <a:r>
            <a:rPr lang="en-ID" sz="1800" b="1" kern="1200" dirty="0" err="1"/>
            <a:t>Usulan</a:t>
          </a:r>
          <a:r>
            <a:rPr lang="en-ID" sz="1800" b="1" kern="1200" dirty="0"/>
            <a:t> </a:t>
          </a:r>
          <a:r>
            <a:rPr lang="en-ID" sz="1800" b="1" kern="1200" dirty="0" err="1"/>
            <a:t>disertai</a:t>
          </a:r>
          <a:r>
            <a:rPr lang="en-ID" sz="1800" b="1" kern="1200" dirty="0"/>
            <a:t> </a:t>
          </a:r>
          <a:r>
            <a:rPr lang="en-ID" sz="1800" b="1" kern="1200" dirty="0" err="1"/>
            <a:t>dengan</a:t>
          </a:r>
          <a:r>
            <a:rPr lang="en-ID" sz="1800" b="1" kern="1200" dirty="0"/>
            <a:t> </a:t>
          </a:r>
          <a:r>
            <a:rPr lang="en-ID" sz="1800" b="1" kern="1200" dirty="0" err="1"/>
            <a:t>kompetensi</a:t>
          </a:r>
          <a:r>
            <a:rPr lang="en-ID" sz="1800" b="1" kern="1200" dirty="0"/>
            <a:t>, </a:t>
          </a:r>
          <a:r>
            <a:rPr lang="en-ID" sz="1800" b="1" kern="1200" dirty="0" err="1"/>
            <a:t>kualifikasi</a:t>
          </a:r>
          <a:r>
            <a:rPr lang="en-ID" sz="1800" b="1" kern="1200" dirty="0"/>
            <a:t>, </a:t>
          </a:r>
          <a:r>
            <a:rPr lang="en-ID" sz="1800" b="1" kern="1200" dirty="0" err="1"/>
            <a:t>kebutuhan</a:t>
          </a:r>
          <a:r>
            <a:rPr lang="en-ID" sz="1800" b="1" kern="1200" dirty="0"/>
            <a:t> </a:t>
          </a:r>
          <a:r>
            <a:rPr lang="en-ID" sz="1800" b="1" kern="1200" dirty="0" err="1"/>
            <a:t>Instansi</a:t>
          </a:r>
          <a:r>
            <a:rPr lang="en-ID" sz="1800" b="1" kern="1200" dirty="0"/>
            <a:t> </a:t>
          </a:r>
          <a:r>
            <a:rPr lang="en-ID" sz="1800" b="1" kern="1200" dirty="0" err="1"/>
            <a:t>Pemerintah</a:t>
          </a:r>
          <a:r>
            <a:rPr lang="en-ID" sz="1800" b="1" kern="1200" dirty="0"/>
            <a:t>, dan </a:t>
          </a:r>
          <a:r>
            <a:rPr lang="en-ID" sz="1800" b="1" kern="1200" dirty="0" err="1"/>
            <a:t>persyaratan</a:t>
          </a:r>
          <a:r>
            <a:rPr lang="en-ID" sz="1800" b="1" kern="1200" dirty="0"/>
            <a:t> lain yang </a:t>
          </a:r>
          <a:r>
            <a:rPr lang="en-ID" sz="1800" b="1" kern="1200" dirty="0" err="1"/>
            <a:t>dibutuhkan</a:t>
          </a:r>
          <a:r>
            <a:rPr lang="en-ID" sz="1800" b="1" kern="1200" dirty="0"/>
            <a:t> </a:t>
          </a:r>
          <a:r>
            <a:rPr lang="en-ID" sz="1800" b="1" kern="1200" dirty="0" err="1"/>
            <a:t>dalam</a:t>
          </a:r>
          <a:r>
            <a:rPr lang="en-ID" sz="1800" b="1" kern="1200" dirty="0"/>
            <a:t> </a:t>
          </a:r>
          <a:r>
            <a:rPr lang="en-ID" sz="1800" b="1" kern="1200" dirty="0" err="1"/>
            <a:t>jabatan</a:t>
          </a:r>
          <a:endParaRPr lang="en-ID" sz="1800" kern="1200" dirty="0"/>
        </a:p>
      </dsp:txBody>
      <dsp:txXfrm>
        <a:off x="444000" y="5408229"/>
        <a:ext cx="8400495" cy="691473"/>
      </dsp:txXfrm>
    </dsp:sp>
    <dsp:sp modelId="{275F7A05-E1CA-46A9-9CE1-022C9B9A6FA4}">
      <dsp:nvSpPr>
        <dsp:cNvPr id="0" name=""/>
        <dsp:cNvSpPr/>
      </dsp:nvSpPr>
      <dsp:spPr>
        <a:xfrm>
          <a:off x="84496" y="5394462"/>
          <a:ext cx="719008" cy="71900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09DFE-5768-4972-A319-7ACA9052C288}">
      <dsp:nvSpPr>
        <dsp:cNvPr id="0" name=""/>
        <dsp:cNvSpPr/>
      </dsp:nvSpPr>
      <dsp:spPr>
        <a:xfrm>
          <a:off x="0" y="4653230"/>
          <a:ext cx="6696744" cy="6107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err="1"/>
            <a:t>pengangkatan</a:t>
          </a:r>
          <a:r>
            <a:rPr lang="en-US" sz="2800" b="1" kern="1200" dirty="0"/>
            <a:t> </a:t>
          </a:r>
          <a:r>
            <a:rPr lang="en-US" sz="2800" b="1" kern="1200" dirty="0" err="1"/>
            <a:t>menjadi</a:t>
          </a:r>
          <a:r>
            <a:rPr lang="en-US" sz="2800" b="1" kern="1200" dirty="0"/>
            <a:t> PPPK</a:t>
          </a:r>
        </a:p>
      </dsp:txBody>
      <dsp:txXfrm>
        <a:off x="0" y="4653230"/>
        <a:ext cx="6696744" cy="610734"/>
      </dsp:txXfrm>
    </dsp:sp>
    <dsp:sp modelId="{DCC48D58-F543-40F6-8181-85413D859FD2}">
      <dsp:nvSpPr>
        <dsp:cNvPr id="0" name=""/>
        <dsp:cNvSpPr/>
      </dsp:nvSpPr>
      <dsp:spPr>
        <a:xfrm rot="10800000">
          <a:off x="0" y="3723082"/>
          <a:ext cx="6696744" cy="93930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err="1"/>
            <a:t>pengumuman</a:t>
          </a:r>
          <a:r>
            <a:rPr lang="en-US" sz="2800" b="1" kern="1200" dirty="0"/>
            <a:t> </a:t>
          </a:r>
          <a:r>
            <a:rPr lang="en-US" sz="2800" b="1" kern="1200" dirty="0" err="1"/>
            <a:t>hasil</a:t>
          </a:r>
          <a:r>
            <a:rPr lang="en-US" sz="2800" b="1" kern="1200" dirty="0"/>
            <a:t> </a:t>
          </a:r>
          <a:r>
            <a:rPr lang="en-US" sz="2800" b="1" kern="1200" dirty="0" err="1"/>
            <a:t>seleksi</a:t>
          </a:r>
          <a:endParaRPr lang="en-US" sz="2800" b="1" kern="1200" dirty="0"/>
        </a:p>
      </dsp:txBody>
      <dsp:txXfrm rot="10800000">
        <a:off x="0" y="3723082"/>
        <a:ext cx="6696744" cy="610334"/>
      </dsp:txXfrm>
    </dsp:sp>
    <dsp:sp modelId="{09998DCC-D668-4F71-A0B0-0B3B2801F3EA}">
      <dsp:nvSpPr>
        <dsp:cNvPr id="0" name=""/>
        <dsp:cNvSpPr/>
      </dsp:nvSpPr>
      <dsp:spPr>
        <a:xfrm rot="10800000">
          <a:off x="0" y="2792934"/>
          <a:ext cx="6696744" cy="939308"/>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err="1"/>
            <a:t>seleksi</a:t>
          </a:r>
          <a:endParaRPr lang="en-US" sz="2800" b="1" kern="1200" dirty="0"/>
        </a:p>
      </dsp:txBody>
      <dsp:txXfrm rot="10800000">
        <a:off x="0" y="2792934"/>
        <a:ext cx="6696744" cy="610334"/>
      </dsp:txXfrm>
    </dsp:sp>
    <dsp:sp modelId="{E93FDBB7-BB0E-4897-9EFB-92268FFA1E41}">
      <dsp:nvSpPr>
        <dsp:cNvPr id="0" name=""/>
        <dsp:cNvSpPr/>
      </dsp:nvSpPr>
      <dsp:spPr>
        <a:xfrm rot="10800000">
          <a:off x="0" y="1862787"/>
          <a:ext cx="6696744" cy="939308"/>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err="1"/>
            <a:t>pelamaran</a:t>
          </a:r>
          <a:endParaRPr lang="en-US" sz="2800" b="1" kern="1200" dirty="0"/>
        </a:p>
      </dsp:txBody>
      <dsp:txXfrm rot="10800000">
        <a:off x="0" y="1862787"/>
        <a:ext cx="6696744" cy="610334"/>
      </dsp:txXfrm>
    </dsp:sp>
    <dsp:sp modelId="{A0246D71-59F7-44C6-AE74-0FD2C2DA021D}">
      <dsp:nvSpPr>
        <dsp:cNvPr id="0" name=""/>
        <dsp:cNvSpPr/>
      </dsp:nvSpPr>
      <dsp:spPr>
        <a:xfrm rot="10800000">
          <a:off x="0" y="932639"/>
          <a:ext cx="6696744" cy="939308"/>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err="1"/>
            <a:t>pengumuman</a:t>
          </a:r>
          <a:r>
            <a:rPr lang="en-US" sz="2800" b="1" kern="1200" dirty="0"/>
            <a:t> </a:t>
          </a:r>
          <a:r>
            <a:rPr lang="en-US" sz="2800" b="1" kern="1200" dirty="0" err="1"/>
            <a:t>lowongan</a:t>
          </a:r>
          <a:endParaRPr lang="en-US" sz="2800" b="1" kern="1200" dirty="0"/>
        </a:p>
      </dsp:txBody>
      <dsp:txXfrm rot="10800000">
        <a:off x="0" y="932639"/>
        <a:ext cx="6696744" cy="610334"/>
      </dsp:txXfrm>
    </dsp:sp>
    <dsp:sp modelId="{87A970B8-BEB1-466C-A5B0-9F2C336A6262}">
      <dsp:nvSpPr>
        <dsp:cNvPr id="0" name=""/>
        <dsp:cNvSpPr/>
      </dsp:nvSpPr>
      <dsp:spPr>
        <a:xfrm rot="10800000">
          <a:off x="0" y="2491"/>
          <a:ext cx="6696744" cy="939308"/>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err="1"/>
            <a:t>perencanaan</a:t>
          </a:r>
          <a:endParaRPr lang="en-US" sz="2800" b="1" kern="1200" dirty="0"/>
        </a:p>
      </dsp:txBody>
      <dsp:txXfrm rot="10800000">
        <a:off x="0" y="2491"/>
        <a:ext cx="6696744" cy="6103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97535"/>
          </a:xfrm>
          <a:prstGeom prst="rect">
            <a:avLst/>
          </a:prstGeom>
        </p:spPr>
        <p:txBody>
          <a:bodyPr vert="horz" lIns="92830" tIns="46415" rIns="92830" bIns="46415" rtlCol="0"/>
          <a:lstStyle>
            <a:lvl1pPr algn="l" eaLnBrk="1" hangingPunct="1">
              <a:defRPr sz="1200">
                <a:latin typeface="Calibri" pitchFamily="34" charset="0"/>
                <a:ea typeface="MS PGothic" pitchFamily="34" charset="-128"/>
                <a:cs typeface="+mn-cs"/>
              </a:defRPr>
            </a:lvl1pPr>
          </a:lstStyle>
          <a:p>
            <a:pPr>
              <a:defRPr/>
            </a:pPr>
            <a:endParaRPr lang="en-AU"/>
          </a:p>
        </p:txBody>
      </p:sp>
      <p:sp>
        <p:nvSpPr>
          <p:cNvPr id="3" name="Date Placeholder 2"/>
          <p:cNvSpPr>
            <a:spLocks noGrp="1"/>
          </p:cNvSpPr>
          <p:nvPr>
            <p:ph type="dt" sz="quarter" idx="1"/>
          </p:nvPr>
        </p:nvSpPr>
        <p:spPr>
          <a:xfrm>
            <a:off x="3884027" y="1"/>
            <a:ext cx="2972421" cy="497535"/>
          </a:xfrm>
          <a:prstGeom prst="rect">
            <a:avLst/>
          </a:prstGeom>
        </p:spPr>
        <p:txBody>
          <a:bodyPr vert="horz" wrap="square" lIns="92830" tIns="46415" rIns="92830" bIns="46415" numCol="1" anchor="t" anchorCtr="0" compatLnSpc="1">
            <a:prstTxWarp prst="textNoShape">
              <a:avLst/>
            </a:prstTxWarp>
          </a:bodyPr>
          <a:lstStyle>
            <a:lvl1pPr algn="r" eaLnBrk="1" hangingPunct="1">
              <a:defRPr sz="1200">
                <a:latin typeface="Calibri" charset="0"/>
                <a:ea typeface="ＭＳ Ｐゴシック" charset="0"/>
                <a:cs typeface="MS PGothic" charset="0"/>
              </a:defRPr>
            </a:lvl1pPr>
          </a:lstStyle>
          <a:p>
            <a:pPr>
              <a:defRPr/>
            </a:pPr>
            <a:fld id="{7BA62490-9868-4A76-8F00-C0D93A481DAC}" type="datetimeFigureOut">
              <a:rPr lang="en-US"/>
              <a:pPr>
                <a:defRPr/>
              </a:pPr>
              <a:t>3/12/2019</a:t>
            </a:fld>
            <a:endParaRPr lang="en-AU"/>
          </a:p>
        </p:txBody>
      </p:sp>
      <p:sp>
        <p:nvSpPr>
          <p:cNvPr id="4" name="Footer Placeholder 3"/>
          <p:cNvSpPr>
            <a:spLocks noGrp="1"/>
          </p:cNvSpPr>
          <p:nvPr>
            <p:ph type="ftr" sz="quarter" idx="2"/>
          </p:nvPr>
        </p:nvSpPr>
        <p:spPr>
          <a:xfrm>
            <a:off x="1" y="9448031"/>
            <a:ext cx="2972421" cy="497535"/>
          </a:xfrm>
          <a:prstGeom prst="rect">
            <a:avLst/>
          </a:prstGeom>
        </p:spPr>
        <p:txBody>
          <a:bodyPr vert="horz" lIns="92830" tIns="46415" rIns="92830" bIns="46415" rtlCol="0" anchor="b"/>
          <a:lstStyle>
            <a:lvl1pPr algn="l" eaLnBrk="1" hangingPunct="1">
              <a:defRPr sz="1200">
                <a:latin typeface="Calibri" pitchFamily="34" charset="0"/>
                <a:ea typeface="MS PGothic" pitchFamily="34" charset="-128"/>
                <a:cs typeface="+mn-cs"/>
              </a:defRPr>
            </a:lvl1pPr>
          </a:lstStyle>
          <a:p>
            <a:pPr>
              <a:defRPr/>
            </a:pPr>
            <a:endParaRPr lang="en-AU"/>
          </a:p>
        </p:txBody>
      </p:sp>
      <p:sp>
        <p:nvSpPr>
          <p:cNvPr id="5" name="Slide Number Placeholder 4"/>
          <p:cNvSpPr>
            <a:spLocks noGrp="1"/>
          </p:cNvSpPr>
          <p:nvPr>
            <p:ph type="sldNum" sz="quarter" idx="3"/>
          </p:nvPr>
        </p:nvSpPr>
        <p:spPr>
          <a:xfrm>
            <a:off x="3884027" y="9448031"/>
            <a:ext cx="2972421" cy="497535"/>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a:lvl1pPr>
          </a:lstStyle>
          <a:p>
            <a:pPr>
              <a:defRPr/>
            </a:pPr>
            <a:fld id="{F0B6B11D-3806-4558-BD77-61A36C71BB4E}" type="slidenum">
              <a:rPr lang="en-AU"/>
              <a:pPr>
                <a:defRPr/>
              </a:pPr>
              <a:t>‹#›</a:t>
            </a:fld>
            <a:endParaRPr lang="en-AU"/>
          </a:p>
        </p:txBody>
      </p:sp>
    </p:spTree>
    <p:extLst>
      <p:ext uri="{BB962C8B-B14F-4D97-AF65-F5344CB8AC3E}">
        <p14:creationId xmlns:p14="http://schemas.microsoft.com/office/powerpoint/2010/main" val="822890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97535"/>
          </a:xfrm>
          <a:prstGeom prst="rect">
            <a:avLst/>
          </a:prstGeom>
        </p:spPr>
        <p:txBody>
          <a:bodyPr vert="horz" lIns="92830" tIns="46415" rIns="92830" bIns="46415"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027" y="1"/>
            <a:ext cx="2972421" cy="497535"/>
          </a:xfrm>
          <a:prstGeom prst="rect">
            <a:avLst/>
          </a:prstGeom>
        </p:spPr>
        <p:txBody>
          <a:bodyPr vert="horz" wrap="square" lIns="92830" tIns="46415" rIns="92830" bIns="46415" numCol="1" anchor="t" anchorCtr="0" compatLnSpc="1">
            <a:prstTxWarp prst="textNoShape">
              <a:avLst/>
            </a:prstTxWarp>
          </a:bodyPr>
          <a:lstStyle>
            <a:lvl1pPr algn="r" eaLnBrk="1" hangingPunct="1">
              <a:defRPr sz="1200">
                <a:latin typeface="Calibri" charset="0"/>
                <a:ea typeface="ＭＳ Ｐゴシック" charset="0"/>
                <a:cs typeface="MS PGothic" charset="0"/>
              </a:defRPr>
            </a:lvl1pPr>
          </a:lstStyle>
          <a:p>
            <a:pPr>
              <a:defRPr/>
            </a:pPr>
            <a:fld id="{55F47A27-6094-4542-A73F-A87329FF638D}" type="datetimeFigureOut">
              <a:rPr lang="en-US"/>
              <a:pPr>
                <a:defRPr/>
              </a:pPr>
              <a:t>3/12/2019</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686421" y="4725725"/>
            <a:ext cx="5485158" cy="4476103"/>
          </a:xfrm>
          <a:prstGeom prst="rect">
            <a:avLst/>
          </a:prstGeom>
        </p:spPr>
        <p:txBody>
          <a:bodyPr vert="horz" lIns="92830" tIns="46415" rIns="92830" bIns="464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48031"/>
            <a:ext cx="2972421" cy="497535"/>
          </a:xfrm>
          <a:prstGeom prst="rect">
            <a:avLst/>
          </a:prstGeom>
        </p:spPr>
        <p:txBody>
          <a:bodyPr vert="horz" lIns="92830" tIns="46415" rIns="92830" bIns="46415"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027" y="9448031"/>
            <a:ext cx="2972421" cy="497535"/>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a:lvl1pPr>
          </a:lstStyle>
          <a:p>
            <a:pPr>
              <a:defRPr/>
            </a:pPr>
            <a:fld id="{E4FAB42C-455C-4556-8789-8EA45215BCBF}" type="slidenum">
              <a:rPr lang="en-US"/>
              <a:pPr>
                <a:defRPr/>
              </a:pPr>
              <a:t>‹#›</a:t>
            </a:fld>
            <a:endParaRPr lang="en-US"/>
          </a:p>
        </p:txBody>
      </p:sp>
    </p:spTree>
    <p:extLst>
      <p:ext uri="{BB962C8B-B14F-4D97-AF65-F5344CB8AC3E}">
        <p14:creationId xmlns:p14="http://schemas.microsoft.com/office/powerpoint/2010/main" val="97034538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34" charset="-128"/>
              </a:rPr>
              <a:t>IMPROVING GOVERNANCE WORK</a:t>
            </a:r>
          </a:p>
        </p:txBody>
      </p:sp>
      <p:sp>
        <p:nvSpPr>
          <p:cNvPr id="25604" name="Slide Number Placeholder 3"/>
          <p:cNvSpPr>
            <a:spLocks noGrp="1"/>
          </p:cNvSpPr>
          <p:nvPr>
            <p:ph type="sldNum" sz="quarter" idx="5"/>
          </p:nvPr>
        </p:nvSpPr>
        <p:spPr bwMode="auto">
          <a:noFill/>
          <a:ln>
            <a:miter lim="800000"/>
            <a:headEnd/>
            <a:tailEnd/>
          </a:ln>
        </p:spPr>
        <p:txBody>
          <a:bodyPr/>
          <a:lstStyle/>
          <a:p>
            <a:fld id="{089BDB27-75F2-4D94-A846-E88322D77F23}" type="slidenum">
              <a:rPr lang="en-US" smtClean="0"/>
              <a:pPr/>
              <a:t>1</a:t>
            </a:fld>
            <a:endParaRPr lang="en-US"/>
          </a:p>
        </p:txBody>
      </p:sp>
    </p:spTree>
    <p:extLst>
      <p:ext uri="{BB962C8B-B14F-4D97-AF65-F5344CB8AC3E}">
        <p14:creationId xmlns:p14="http://schemas.microsoft.com/office/powerpoint/2010/main" val="7092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ea typeface="MS PGothic"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6C5791-32D6-43F7-86E7-A6455823F4D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2901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a:defRPr/>
            </a:pPr>
            <a:fld id="{E4FAB42C-455C-4556-8789-8EA45215BCBF}" type="slidenum">
              <a:rPr lang="en-US" smtClean="0"/>
              <a:pPr>
                <a:defRPr/>
              </a:pPr>
              <a:t>8</a:t>
            </a:fld>
            <a:endParaRPr lang="en-US"/>
          </a:p>
        </p:txBody>
      </p:sp>
    </p:spTree>
    <p:extLst>
      <p:ext uri="{BB962C8B-B14F-4D97-AF65-F5344CB8AC3E}">
        <p14:creationId xmlns:p14="http://schemas.microsoft.com/office/powerpoint/2010/main" val="185835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a:defRPr/>
            </a:pPr>
            <a:fld id="{E4FAB42C-455C-4556-8789-8EA45215BCBF}" type="slidenum">
              <a:rPr lang="en-US" smtClean="0"/>
              <a:pPr>
                <a:defRPr/>
              </a:pPr>
              <a:t>10</a:t>
            </a:fld>
            <a:endParaRPr lang="en-US"/>
          </a:p>
        </p:txBody>
      </p:sp>
    </p:spTree>
    <p:extLst>
      <p:ext uri="{BB962C8B-B14F-4D97-AF65-F5344CB8AC3E}">
        <p14:creationId xmlns:p14="http://schemas.microsoft.com/office/powerpoint/2010/main" val="188787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a:defRPr/>
            </a:pPr>
            <a:fld id="{E4FAB42C-455C-4556-8789-8EA45215BCBF}" type="slidenum">
              <a:rPr lang="en-US" smtClean="0"/>
              <a:pPr>
                <a:defRPr/>
              </a:pPr>
              <a:t>11</a:t>
            </a:fld>
            <a:endParaRPr lang="en-US"/>
          </a:p>
        </p:txBody>
      </p:sp>
    </p:spTree>
    <p:extLst>
      <p:ext uri="{BB962C8B-B14F-4D97-AF65-F5344CB8AC3E}">
        <p14:creationId xmlns:p14="http://schemas.microsoft.com/office/powerpoint/2010/main" val="427306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a:defRPr/>
            </a:pPr>
            <a:fld id="{E4FAB42C-455C-4556-8789-8EA45215BCBF}" type="slidenum">
              <a:rPr lang="en-US" smtClean="0"/>
              <a:pPr>
                <a:defRPr/>
              </a:pPr>
              <a:t>12</a:t>
            </a:fld>
            <a:endParaRPr lang="en-US"/>
          </a:p>
        </p:txBody>
      </p:sp>
    </p:spTree>
    <p:extLst>
      <p:ext uri="{BB962C8B-B14F-4D97-AF65-F5344CB8AC3E}">
        <p14:creationId xmlns:p14="http://schemas.microsoft.com/office/powerpoint/2010/main" val="359982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FAB42C-455C-4556-8789-8EA45215BCBF}"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5808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a:defRPr/>
            </a:pPr>
            <a:fld id="{E4FAB42C-455C-4556-8789-8EA45215BCBF}" type="slidenum">
              <a:rPr lang="en-US" smtClean="0"/>
              <a:pPr>
                <a:defRPr/>
              </a:pPr>
              <a:t>33</a:t>
            </a:fld>
            <a:endParaRPr lang="en-US"/>
          </a:p>
        </p:txBody>
      </p:sp>
    </p:spTree>
    <p:extLst>
      <p:ext uri="{BB962C8B-B14F-4D97-AF65-F5344CB8AC3E}">
        <p14:creationId xmlns:p14="http://schemas.microsoft.com/office/powerpoint/2010/main" val="115219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ea typeface="MS PGothic"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6C5791-32D6-43F7-86E7-A6455823F4D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9145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ea typeface="MS PGothic"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6C5791-32D6-43F7-86E7-A6455823F4D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1453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685800" y="5029200"/>
            <a:ext cx="6400800" cy="609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371E1F-DBC0-49AE-9F14-04153E1905F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862059-E114-4C2E-BD82-37670E6737A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7" descr="Logo Kemenpan-Rb (update 2012).png"/>
          <p:cNvPicPr>
            <a:picLocks noChangeAspect="1"/>
          </p:cNvPicPr>
          <p:nvPr userDrawn="1"/>
        </p:nvPicPr>
        <p:blipFill>
          <a:blip r:embed="rId2" cstate="print"/>
          <a:srcRect/>
          <a:stretch>
            <a:fillRect/>
          </a:stretch>
        </p:blipFill>
        <p:spPr bwMode="auto">
          <a:xfrm>
            <a:off x="228600" y="152400"/>
            <a:ext cx="762000" cy="1069975"/>
          </a:xfrm>
          <a:prstGeom prst="rect">
            <a:avLst/>
          </a:prstGeom>
          <a:noFill/>
          <a:ln w="9525">
            <a:noFill/>
            <a:miter lim="800000"/>
            <a:headEnd/>
            <a:tailEnd/>
          </a:ln>
        </p:spPr>
      </p:pic>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idx="4294967295"/>
          </p:nvPr>
        </p:nvSpPr>
        <p:spPr>
          <a:xfrm>
            <a:off x="1143000" y="152399"/>
            <a:ext cx="8001000" cy="1062251"/>
          </a:xfrm>
          <a:noFill/>
        </p:spPr>
        <p:txBody>
          <a:bodyPr>
            <a:normAutofit/>
          </a:bodyPr>
          <a:lstStyle/>
          <a:p>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98D5411-B86B-4FB8-A2B1-3D254866372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C61334-1968-41C6-AFCC-90CC0B1C96C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94B1EEDB-D745-4FCB-B154-328836B180C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omething About Us">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533400" y="1320800"/>
            <a:ext cx="8001000" cy="3327400"/>
          </a:xfrm>
          <a:ln w="38100">
            <a:solidFill>
              <a:schemeClr val="bg1">
                <a:lumMod val="95000"/>
              </a:schemeClr>
            </a:solidFill>
            <a:miter lim="800000"/>
          </a:ln>
          <a:effectLst/>
        </p:spPr>
        <p:txBody>
          <a:bodyPr>
            <a:normAutofit/>
          </a:bodyPr>
          <a:lstStyle>
            <a:lvl1pPr>
              <a:defRPr sz="1400"/>
            </a:lvl1pPr>
          </a:lstStyle>
          <a:p>
            <a:pPr lvl="0"/>
            <a:endParaRPr lang="en-JM" noProof="0"/>
          </a:p>
        </p:txBody>
      </p:sp>
      <p:sp>
        <p:nvSpPr>
          <p:cNvPr id="2" name="Title 1"/>
          <p:cNvSpPr>
            <a:spLocks noGrp="1"/>
          </p:cNvSpPr>
          <p:nvPr>
            <p:ph type="title"/>
          </p:nvPr>
        </p:nvSpPr>
        <p:spPr/>
        <p:txBody>
          <a:bodyPr/>
          <a:lstStyle/>
          <a:p>
            <a:r>
              <a:rPr lang="en-US" dirty="0"/>
              <a:t>Click to edit Master title style</a:t>
            </a:r>
            <a:endParaRPr lang="en-JM" dirty="0"/>
          </a:p>
        </p:txBody>
      </p:sp>
      <p:sp>
        <p:nvSpPr>
          <p:cNvPr id="11" name="Content Placeholder 10"/>
          <p:cNvSpPr>
            <a:spLocks noGrp="1"/>
          </p:cNvSpPr>
          <p:nvPr>
            <p:ph sz="quarter" idx="13"/>
          </p:nvPr>
        </p:nvSpPr>
        <p:spPr>
          <a:xfrm>
            <a:off x="4800600" y="4953000"/>
            <a:ext cx="3810000" cy="914400"/>
          </a:xfrm>
        </p:spPr>
        <p:txBody>
          <a:bodyPr>
            <a:noAutofit/>
          </a:bodyPr>
          <a:lstStyle>
            <a:lvl1pPr algn="r">
              <a:lnSpc>
                <a:spcPct val="110000"/>
              </a:lnSpc>
              <a:spcBef>
                <a:spcPts val="0"/>
              </a:spcBef>
              <a:buNone/>
              <a:defRPr sz="1300"/>
            </a:lvl1pPr>
            <a:lvl2pPr>
              <a:defRPr sz="1600"/>
            </a:lvl2pPr>
            <a:lvl3pPr>
              <a:defRPr sz="1600"/>
            </a:lvl3pPr>
            <a:lvl4pPr>
              <a:defRPr sz="1600"/>
            </a:lvl4pPr>
            <a:lvl5pPr>
              <a:buNone/>
              <a:defRPr sz="1600"/>
            </a:lvl5pPr>
          </a:lstStyle>
          <a:p>
            <a:pPr lvl="0"/>
            <a:endParaRPr lang="en-JM" dirty="0"/>
          </a:p>
        </p:txBody>
      </p:sp>
      <p:sp>
        <p:nvSpPr>
          <p:cNvPr id="14" name="Content Placeholder 38"/>
          <p:cNvSpPr>
            <a:spLocks noGrp="1"/>
          </p:cNvSpPr>
          <p:nvPr>
            <p:ph sz="quarter" idx="36"/>
          </p:nvPr>
        </p:nvSpPr>
        <p:spPr>
          <a:xfrm>
            <a:off x="533400" y="4978400"/>
            <a:ext cx="2438400" cy="381000"/>
          </a:xfrm>
          <a:solidFill>
            <a:schemeClr val="tx1">
              <a:lumMod val="85000"/>
              <a:lumOff val="15000"/>
            </a:schemeClr>
          </a:solidFill>
          <a:ln>
            <a:noFill/>
          </a:ln>
        </p:spPr>
        <p:txBody>
          <a:bodyPr anchor="ctr">
            <a:noAutofit/>
          </a:bodyPr>
          <a:lstStyle>
            <a:lvl1pPr algn="l">
              <a:buNone/>
              <a:defRPr sz="1800" b="0">
                <a:solidFill>
                  <a:schemeClr val="bg1"/>
                </a:solidFill>
                <a:latin typeface="Bebas Neue" pitchFamily="34" charset="0"/>
              </a:defRPr>
            </a:lvl1pPr>
          </a:lstStyle>
          <a:p>
            <a:pPr lvl="0"/>
            <a:endParaRPr lang="en-JM" dirty="0"/>
          </a:p>
        </p:txBody>
      </p:sp>
      <p:sp>
        <p:nvSpPr>
          <p:cNvPr id="15" name="Content Placeholder 38"/>
          <p:cNvSpPr>
            <a:spLocks noGrp="1"/>
          </p:cNvSpPr>
          <p:nvPr>
            <p:ph sz="quarter" idx="37"/>
          </p:nvPr>
        </p:nvSpPr>
        <p:spPr>
          <a:xfrm>
            <a:off x="533400" y="5359400"/>
            <a:ext cx="2971800" cy="381000"/>
          </a:xfrm>
          <a:solidFill>
            <a:srgbClr val="FFC000"/>
          </a:solidFill>
          <a:ln>
            <a:noFill/>
          </a:ln>
        </p:spPr>
        <p:txBody>
          <a:bodyPr anchor="ctr">
            <a:noAutofit/>
          </a:bodyPr>
          <a:lstStyle>
            <a:lvl1pPr algn="l">
              <a:buNone/>
              <a:defRPr sz="1800" b="0">
                <a:solidFill>
                  <a:schemeClr val="bg1"/>
                </a:solidFill>
                <a:latin typeface="Bebas Neue" pitchFamily="34" charset="0"/>
              </a:defRPr>
            </a:lvl1pPr>
          </a:lstStyle>
          <a:p>
            <a:pPr lvl="0"/>
            <a:endParaRPr lang="en-JM" dirty="0"/>
          </a:p>
        </p:txBody>
      </p:sp>
      <p:sp>
        <p:nvSpPr>
          <p:cNvPr id="7" name="Footer Placeholder 3"/>
          <p:cNvSpPr>
            <a:spLocks noGrp="1"/>
          </p:cNvSpPr>
          <p:nvPr>
            <p:ph type="ftr" sz="quarter" idx="38"/>
          </p:nvPr>
        </p:nvSpPr>
        <p:spPr>
          <a:xfrm>
            <a:off x="457200" y="6375400"/>
            <a:ext cx="6019800" cy="390525"/>
          </a:xfrm>
        </p:spPr>
        <p:txBody>
          <a:bodyPr/>
          <a:lstStyle>
            <a:lvl1pPr>
              <a:defRPr sz="1400"/>
            </a:lvl1pPr>
          </a:lstStyle>
          <a:p>
            <a:pPr>
              <a:defRPr/>
            </a:pPr>
            <a:endParaRPr lang="en-JM"/>
          </a:p>
        </p:txBody>
      </p:sp>
      <p:sp>
        <p:nvSpPr>
          <p:cNvPr id="8" name="Slide Number Placeholder 4"/>
          <p:cNvSpPr>
            <a:spLocks noGrp="1"/>
          </p:cNvSpPr>
          <p:nvPr>
            <p:ph type="sldNum" sz="quarter" idx="39"/>
          </p:nvPr>
        </p:nvSpPr>
        <p:spPr/>
        <p:txBody>
          <a:bodyPr/>
          <a:lstStyle>
            <a:lvl1pPr>
              <a:defRPr/>
            </a:lvl1pPr>
          </a:lstStyle>
          <a:p>
            <a:pPr>
              <a:defRPr/>
            </a:pPr>
            <a:fld id="{4D4EC5FA-AC25-4E90-80A5-4B6EFE5641E8}" type="slidenum">
              <a:rPr lang="en-JM"/>
              <a:pPr>
                <a:defRPr/>
              </a:pPr>
              <a:t>‹#›</a:t>
            </a:fld>
            <a:endParaRPr lang="en-JM"/>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421B330-5ED6-434D-8BAE-D2A15EBA4037}" type="datetimeFigureOut">
              <a:rPr lang="en-US">
                <a:solidFill>
                  <a:prstClr val="black">
                    <a:tint val="75000"/>
                  </a:prstClr>
                </a:solidFill>
              </a:rPr>
              <a:pPr>
                <a:defRPr/>
              </a:pPr>
              <a:t>3/12/2019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0B74C3-0014-4935-A54F-2B24B4247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6275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FFE386-99E8-45AB-9F8D-BF0272F02757}" type="datetimeFigureOut">
              <a:rPr lang="en-US">
                <a:solidFill>
                  <a:prstClr val="black">
                    <a:tint val="75000"/>
                  </a:prstClr>
                </a:solidFill>
              </a:rPr>
              <a:pPr>
                <a:defRPr/>
              </a:pPr>
              <a:t>3/12/2019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B437E5-1EAA-47CD-BE1C-58515111DA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40890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B2DEF32-0DB1-4FBB-AAD6-949539B2D417}" type="datetimeFigureOut">
              <a:rPr lang="en-US">
                <a:solidFill>
                  <a:prstClr val="black">
                    <a:tint val="75000"/>
                  </a:prstClr>
                </a:solidFill>
              </a:rPr>
              <a:pPr>
                <a:defRPr/>
              </a:pPr>
              <a:t>3/12/2019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C3C2A4-8F05-410B-961A-B61FA553A6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87121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AB05E-0904-4AA3-B203-D4CAE4FC75D3}" type="datetimeFigureOut">
              <a:rPr lang="en-US">
                <a:solidFill>
                  <a:prstClr val="black">
                    <a:tint val="75000"/>
                  </a:prstClr>
                </a:solidFill>
              </a:rPr>
              <a:pPr>
                <a:defRPr/>
              </a:pPr>
              <a:t>3/12/2019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439379-E183-4F7B-829C-8DE88A5BA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69672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256E383-D966-4986-9C88-F3AE01A8995A}" type="datetimeFigureOut">
              <a:rPr lang="en-US">
                <a:solidFill>
                  <a:prstClr val="black">
                    <a:tint val="75000"/>
                  </a:prstClr>
                </a:solidFill>
              </a:rPr>
              <a:pPr>
                <a:defRPr/>
              </a:pPr>
              <a:t>3/12/2019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246A235-2C54-4227-9070-3A6E748DBC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20939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19050"/>
            <a:ext cx="9144000" cy="6883400"/>
          </a:xfrm>
          <a:prstGeom prst="rect">
            <a:avLst/>
          </a:prstGeom>
          <a:noFill/>
          <a:ln w="9525">
            <a:noFill/>
            <a:miter lim="800000"/>
            <a:headEnd/>
            <a:tailEnd/>
          </a:ln>
        </p:spPr>
      </p:pic>
      <p:sp>
        <p:nvSpPr>
          <p:cNvPr id="5" name="Folded Corner 4"/>
          <p:cNvSpPr>
            <a:spLocks noChangeArrowheads="1"/>
          </p:cNvSpPr>
          <p:nvPr userDrawn="1"/>
        </p:nvSpPr>
        <p:spPr bwMode="auto">
          <a:xfrm>
            <a:off x="8077200" y="0"/>
            <a:ext cx="609600" cy="890588"/>
          </a:xfrm>
          <a:prstGeom prst="foldedCorner">
            <a:avLst>
              <a:gd name="adj" fmla="val 16667"/>
            </a:avLst>
          </a:prstGeom>
          <a:solidFill>
            <a:srgbClr val="26A3E6"/>
          </a:solidFill>
          <a:ln>
            <a:noFill/>
          </a:ln>
          <a:effectLst>
            <a:outerShdw blurRad="63500" dist="23000" dir="5400000" rotWithShape="0">
              <a:srgbClr val="000000">
                <a:alpha val="34998"/>
              </a:srgbClr>
            </a:outerShdw>
          </a:effectLst>
          <a:extLst/>
        </p:spPr>
        <p:txBody>
          <a:bodyPr anchor="ctr"/>
          <a:lstStyle/>
          <a:p>
            <a:pPr algn="ctr" eaLnBrk="1" hangingPunct="1">
              <a:defRPr/>
            </a:pPr>
            <a:endParaRPr lang="en-GB">
              <a:solidFill>
                <a:srgbClr val="FFFFFF"/>
              </a:solidFill>
              <a:latin typeface="Calibri" charset="0"/>
              <a:ea typeface="MS PGothic" charset="0"/>
              <a:cs typeface="Arial" charset="0"/>
            </a:endParaRPr>
          </a:p>
        </p:txBody>
      </p:sp>
      <p:cxnSp>
        <p:nvCxnSpPr>
          <p:cNvPr id="6" name="Straight Connector 5"/>
          <p:cNvCxnSpPr>
            <a:cxnSpLocks noChangeShapeType="1"/>
          </p:cNvCxnSpPr>
          <p:nvPr userDrawn="1"/>
        </p:nvCxnSpPr>
        <p:spPr bwMode="auto">
          <a:xfrm>
            <a:off x="457200" y="990600"/>
            <a:ext cx="8229600" cy="0"/>
          </a:xfrm>
          <a:prstGeom prst="line">
            <a:avLst/>
          </a:prstGeom>
          <a:noFill/>
          <a:ln w="25400">
            <a:solidFill>
              <a:srgbClr val="26A3E6"/>
            </a:solidFill>
            <a:round/>
            <a:headEnd/>
            <a:tailEnd/>
          </a:ln>
          <a:effectLst>
            <a:outerShdw blurRad="63500" dist="20000" dir="5400000" rotWithShape="0">
              <a:srgbClr val="000000">
                <a:alpha val="37999"/>
              </a:srgbClr>
            </a:outerShdw>
          </a:effectLst>
          <a:extLst/>
        </p:spPr>
      </p:cxnSp>
      <p:sp>
        <p:nvSpPr>
          <p:cNvPr id="3" name="Content Placeholder 2"/>
          <p:cNvSpPr>
            <a:spLocks noGrp="1"/>
          </p:cNvSpPr>
          <p:nvPr>
            <p:ph idx="1"/>
          </p:nvPr>
        </p:nvSpPr>
        <p:spPr>
          <a:xfrm>
            <a:off x="457200" y="1066800"/>
            <a:ext cx="8229600" cy="579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idx="4294967295"/>
          </p:nvPr>
        </p:nvSpPr>
        <p:spPr>
          <a:xfrm>
            <a:off x="457200" y="152399"/>
            <a:ext cx="7696200" cy="762001"/>
          </a:xfrm>
          <a:noFill/>
        </p:spPr>
        <p:txBody>
          <a:bodyPr>
            <a:normAutofit/>
          </a:bodyPr>
          <a:lstStyle>
            <a:lvl1pPr algn="l">
              <a:defRPr sz="3200" b="1">
                <a:latin typeface="Calibri"/>
                <a:cs typeface="Calibri"/>
              </a:defRPr>
            </a:lvl1pPr>
          </a:lstStyle>
          <a:p>
            <a:endParaRPr lang="en-US" dirty="0"/>
          </a:p>
        </p:txBody>
      </p:sp>
      <p:sp>
        <p:nvSpPr>
          <p:cNvPr id="7" name="Slide Number Placeholder 5"/>
          <p:cNvSpPr>
            <a:spLocks noGrp="1"/>
          </p:cNvSpPr>
          <p:nvPr>
            <p:ph type="sldNum" sz="quarter" idx="10"/>
          </p:nvPr>
        </p:nvSpPr>
        <p:spPr>
          <a:xfrm>
            <a:off x="8077200" y="304800"/>
            <a:ext cx="609600" cy="381000"/>
          </a:xfrm>
        </p:spPr>
        <p:txBody>
          <a:bodyPr/>
          <a:lstStyle>
            <a:lvl1pPr algn="ctr">
              <a:defRPr sz="1600">
                <a:solidFill>
                  <a:schemeClr val="bg1"/>
                </a:solidFill>
              </a:defRPr>
            </a:lvl1pPr>
          </a:lstStyle>
          <a:p>
            <a:pPr>
              <a:defRPr/>
            </a:pPr>
            <a:fld id="{EF26757B-5040-42CF-A801-2C9D11BAE1B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7DA1F7-44DE-41FB-932D-43CDC84B955D}" type="datetimeFigureOut">
              <a:rPr lang="en-US">
                <a:solidFill>
                  <a:prstClr val="black">
                    <a:tint val="75000"/>
                  </a:prstClr>
                </a:solidFill>
              </a:rPr>
              <a:pPr>
                <a:defRPr/>
              </a:pPr>
              <a:t>3/12/2019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5695A1B-90EE-4DD7-956B-9CDA884725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2934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588D19-4F10-4E38-8A52-D449D02FDAEA}" type="datetimeFigureOut">
              <a:rPr lang="en-US">
                <a:solidFill>
                  <a:prstClr val="black">
                    <a:tint val="75000"/>
                  </a:prstClr>
                </a:solidFill>
              </a:rPr>
              <a:pPr>
                <a:defRPr/>
              </a:pPr>
              <a:t>3/12/2019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985A9A-6318-474D-B2BD-46AB5ACBBB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7979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B9A9D0-B71D-490D-932D-834E40821D82}" type="datetimeFigureOut">
              <a:rPr lang="en-US">
                <a:solidFill>
                  <a:prstClr val="black">
                    <a:tint val="75000"/>
                  </a:prstClr>
                </a:solidFill>
              </a:rPr>
              <a:pPr>
                <a:defRPr/>
              </a:pPr>
              <a:t>3/12/2019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627CCB-3136-4F47-B2A4-916FBD2B03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71890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1E1046-9D36-487C-BD9B-CFD4AD090129}" type="datetimeFigureOut">
              <a:rPr lang="en-US">
                <a:solidFill>
                  <a:prstClr val="black">
                    <a:tint val="75000"/>
                  </a:prstClr>
                </a:solidFill>
              </a:rPr>
              <a:pPr>
                <a:defRPr/>
              </a:pPr>
              <a:t>3/12/2019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E3C98A-628C-4757-A07C-7A473FEFC2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46830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60D8448-0439-4B17-A19A-0C4B1F7BD5C3}" type="datetimeFigureOut">
              <a:rPr lang="en-US">
                <a:solidFill>
                  <a:prstClr val="black">
                    <a:tint val="75000"/>
                  </a:prstClr>
                </a:solidFill>
              </a:rPr>
              <a:pPr>
                <a:defRPr/>
              </a:pPr>
              <a:t>3/12/2019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71398B-EA8E-46AF-86EC-B032EE137B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24280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EB0DFC-A87C-4E34-B2CD-1914CC97F99E}" type="datetimeFigureOut">
              <a:rPr lang="en-US">
                <a:solidFill>
                  <a:prstClr val="black">
                    <a:tint val="75000"/>
                  </a:prstClr>
                </a:solidFill>
              </a:rPr>
              <a:pPr>
                <a:defRPr/>
              </a:pPr>
              <a:t>3/12/2019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1D76B7-0EAA-47A1-82A8-C4715AE357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52517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00DA3B-0E96-4C3A-B9B0-04AD83937D86}" type="datetimeFigureOut">
              <a:rPr lang="en-US" smtClean="0">
                <a:solidFill>
                  <a:prstClr val="black">
                    <a:tint val="75000"/>
                  </a:prstClr>
                </a:solidFill>
              </a:rPr>
              <a:pPr/>
              <a:t>3/12/2019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8757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0DA3B-0E96-4C3A-B9B0-04AD83937D86}" type="datetimeFigureOut">
              <a:rPr lang="en-US" smtClean="0">
                <a:solidFill>
                  <a:prstClr val="black">
                    <a:tint val="75000"/>
                  </a:prstClr>
                </a:solidFill>
              </a:rPr>
              <a:pPr/>
              <a:t>3/12/2019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7985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0DA3B-0E96-4C3A-B9B0-04AD83937D86}" type="datetimeFigureOut">
              <a:rPr lang="en-US" smtClean="0">
                <a:solidFill>
                  <a:prstClr val="black">
                    <a:tint val="75000"/>
                  </a:prstClr>
                </a:solidFill>
              </a:rPr>
              <a:pPr/>
              <a:t>3/12/2019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8954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00DA3B-0E96-4C3A-B9B0-04AD83937D86}" type="datetimeFigureOut">
              <a:rPr lang="en-US" smtClean="0">
                <a:solidFill>
                  <a:prstClr val="black">
                    <a:tint val="75000"/>
                  </a:prstClr>
                </a:solidFill>
              </a:rPr>
              <a:pPr/>
              <a:t>3/12/2019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361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7" descr="Logo Kemenpan-Rb (update 2012).png"/>
          <p:cNvPicPr>
            <a:picLocks noChangeAspect="1"/>
          </p:cNvPicPr>
          <p:nvPr userDrawn="1"/>
        </p:nvPicPr>
        <p:blipFill>
          <a:blip r:embed="rId2" cstate="print"/>
          <a:srcRect/>
          <a:stretch>
            <a:fillRect/>
          </a:stretch>
        </p:blipFill>
        <p:spPr bwMode="auto">
          <a:xfrm>
            <a:off x="228600" y="152400"/>
            <a:ext cx="762000" cy="1069975"/>
          </a:xfrm>
          <a:prstGeom prst="rect">
            <a:avLst/>
          </a:prstGeom>
          <a:noFill/>
          <a:ln w="9525">
            <a:noFill/>
            <a:miter lim="800000"/>
            <a:headEnd/>
            <a:tailEnd/>
          </a:ln>
        </p:spPr>
      </p:pic>
      <p:sp>
        <p:nvSpPr>
          <p:cNvPr id="5" name="Rectangle 4"/>
          <p:cNvSpPr>
            <a:spLocks noChangeArrowheads="1"/>
          </p:cNvSpPr>
          <p:nvPr userDrawn="1"/>
        </p:nvSpPr>
        <p:spPr bwMode="auto">
          <a:xfrm>
            <a:off x="2286000" y="2828925"/>
            <a:ext cx="4572000" cy="1200150"/>
          </a:xfrm>
          <a:prstGeom prst="rect">
            <a:avLst/>
          </a:prstGeom>
          <a:noFill/>
          <a:ln w="9525">
            <a:noFill/>
            <a:miter lim="800000"/>
            <a:headEnd/>
            <a:tailEnd/>
          </a:ln>
        </p:spPr>
        <p:txBody>
          <a:bodyPr>
            <a:spAutoFit/>
          </a:bodyPr>
          <a:lstStyle/>
          <a:p>
            <a:pPr eaLnBrk="1" hangingPunct="1">
              <a:defRPr/>
            </a:pPr>
            <a:r>
              <a:rPr lang="id-ID"/>
              <a:t>UNDANG-UNDANG FONDASI UNTUK </a:t>
            </a:r>
            <a:br>
              <a:rPr lang="en-US"/>
            </a:br>
            <a:r>
              <a:rPr lang="en-US"/>
              <a:t> REFORMASI BIROKRASI</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idx="4294967295"/>
          </p:nvPr>
        </p:nvSpPr>
        <p:spPr>
          <a:xfrm>
            <a:off x="1143000" y="152399"/>
            <a:ext cx="8001000" cy="1062251"/>
          </a:xfrm>
          <a:noFill/>
        </p:spPr>
        <p:txBody>
          <a:bodyPr>
            <a:normAutofit/>
          </a:bodyPr>
          <a:lstStyle>
            <a:lvl1pPr algn="ctr">
              <a:defRPr sz="3200">
                <a:latin typeface="Century Gothic"/>
                <a:cs typeface="Century Gothic"/>
              </a:defRPr>
            </a:lvl1pPr>
          </a:lstStyle>
          <a:p>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D5D5AB-D59A-4A1E-90A5-DE01351BF3B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00DA3B-0E96-4C3A-B9B0-04AD83937D86}" type="datetimeFigureOut">
              <a:rPr lang="en-US" smtClean="0">
                <a:solidFill>
                  <a:prstClr val="black">
                    <a:tint val="75000"/>
                  </a:prstClr>
                </a:solidFill>
              </a:rPr>
              <a:pPr/>
              <a:t>3/12/2019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184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00DA3B-0E96-4C3A-B9B0-04AD83937D86}" type="datetimeFigureOut">
              <a:rPr lang="en-US" smtClean="0">
                <a:solidFill>
                  <a:prstClr val="black">
                    <a:tint val="75000"/>
                  </a:prstClr>
                </a:solidFill>
              </a:rPr>
              <a:pPr/>
              <a:t>3/12/2019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7222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0DA3B-0E96-4C3A-B9B0-04AD83937D86}" type="datetimeFigureOut">
              <a:rPr lang="en-US" smtClean="0">
                <a:solidFill>
                  <a:prstClr val="black">
                    <a:tint val="75000"/>
                  </a:prstClr>
                </a:solidFill>
              </a:rPr>
              <a:pPr/>
              <a:t>3/12/2019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2403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0DA3B-0E96-4C3A-B9B0-04AD83937D86}" type="datetimeFigureOut">
              <a:rPr lang="en-US" smtClean="0">
                <a:solidFill>
                  <a:prstClr val="black">
                    <a:tint val="75000"/>
                  </a:prstClr>
                </a:solidFill>
              </a:rPr>
              <a:pPr/>
              <a:t>3/12/2019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195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0DA3B-0E96-4C3A-B9B0-04AD83937D86}" type="datetimeFigureOut">
              <a:rPr lang="en-US" smtClean="0">
                <a:solidFill>
                  <a:prstClr val="black">
                    <a:tint val="75000"/>
                  </a:prstClr>
                </a:solidFill>
              </a:rPr>
              <a:pPr/>
              <a:t>3/12/2019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1788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0DA3B-0E96-4C3A-B9B0-04AD83937D86}" type="datetimeFigureOut">
              <a:rPr lang="en-US" smtClean="0">
                <a:solidFill>
                  <a:prstClr val="black">
                    <a:tint val="75000"/>
                  </a:prstClr>
                </a:solidFill>
              </a:rPr>
              <a:pPr/>
              <a:t>3/12/2019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711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0DA3B-0E96-4C3A-B9B0-04AD83937D86}" type="datetimeFigureOut">
              <a:rPr lang="en-US" smtClean="0">
                <a:solidFill>
                  <a:prstClr val="black">
                    <a:tint val="75000"/>
                  </a:prstClr>
                </a:solidFill>
              </a:rPr>
              <a:pPr/>
              <a:t>3/12/2019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6699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wrap="square" numCol="1" anchor="t" anchorCtr="0" compatLnSpc="1">
            <a:prstTxWarp prst="textNoShape">
              <a:avLst/>
            </a:prstTxWarp>
          </a:bodyPr>
          <a:lstStyle>
            <a:lvl1pPr>
              <a:defRPr sz="1800">
                <a:latin typeface="Calibri" charset="0"/>
                <a:ea typeface="MS PGothic" charset="0"/>
                <a:cs typeface="MS PGothic" charset="0"/>
              </a:defRPr>
            </a:lvl1pPr>
          </a:lstStyle>
          <a:p>
            <a:pPr>
              <a:defRPr/>
            </a:pPr>
            <a:endParaRPr lang="en-US">
              <a:solidFill>
                <a:prstClr val="black">
                  <a:tint val="75000"/>
                </a:prstClr>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4"/>
          <p:cNvSpPr>
            <a:spLocks noGrp="1"/>
          </p:cNvSpPr>
          <p:nvPr>
            <p:ph type="sldNum" sz="quarter" idx="12"/>
          </p:nvPr>
        </p:nvSpPr>
        <p:spPr/>
        <p:txBody>
          <a:bodyPr/>
          <a:lstStyle>
            <a:lvl1pPr>
              <a:defRPr/>
            </a:lvl1pPr>
          </a:lstStyle>
          <a:p>
            <a:pPr>
              <a:defRPr/>
            </a:pPr>
            <a:fld id="{FFC34073-57F6-41BB-8F88-A0CCF1163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1175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19050"/>
            <a:ext cx="9144000" cy="6883400"/>
          </a:xfrm>
          <a:prstGeom prst="rect">
            <a:avLst/>
          </a:prstGeom>
          <a:noFill/>
          <a:ln w="9525">
            <a:noFill/>
            <a:miter lim="800000"/>
            <a:headEnd/>
            <a:tailEnd/>
          </a:ln>
        </p:spPr>
      </p:pic>
      <p:cxnSp>
        <p:nvCxnSpPr>
          <p:cNvPr id="5" name="Straight Connector 4"/>
          <p:cNvCxnSpPr>
            <a:cxnSpLocks noChangeShapeType="1"/>
          </p:cNvCxnSpPr>
          <p:nvPr userDrawn="1"/>
        </p:nvCxnSpPr>
        <p:spPr bwMode="auto">
          <a:xfrm>
            <a:off x="468313" y="4292600"/>
            <a:ext cx="8229600" cy="0"/>
          </a:xfrm>
          <a:prstGeom prst="line">
            <a:avLst/>
          </a:prstGeom>
          <a:noFill/>
          <a:ln w="25400">
            <a:solidFill>
              <a:srgbClr val="26A3E6"/>
            </a:solidFill>
            <a:round/>
            <a:headEnd/>
            <a:tailEnd/>
          </a:ln>
          <a:effectLst>
            <a:outerShdw blurRad="63500" dist="20000" dir="5400000" rotWithShape="0">
              <a:srgbClr val="000000">
                <a:alpha val="37999"/>
              </a:srgbClr>
            </a:outerShdw>
          </a:effectLst>
          <a:extLst/>
        </p:spPr>
      </p:cxnSp>
      <p:sp>
        <p:nvSpPr>
          <p:cNvPr id="2" name="Title 1"/>
          <p:cNvSpPr>
            <a:spLocks noGrp="1"/>
          </p:cNvSpPr>
          <p:nvPr>
            <p:ph type="title"/>
          </p:nvPr>
        </p:nvSpPr>
        <p:spPr>
          <a:xfrm>
            <a:off x="467544" y="328153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67544" y="465313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D50A90B-D61D-43F6-AF7A-5FACCAD9B26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7" descr="Logo Kemenpan-Rb (update 2012).png"/>
          <p:cNvPicPr>
            <a:picLocks noChangeAspect="1"/>
          </p:cNvPicPr>
          <p:nvPr userDrawn="1"/>
        </p:nvPicPr>
        <p:blipFill>
          <a:blip r:embed="rId2" cstate="print"/>
          <a:srcRect/>
          <a:stretch>
            <a:fillRect/>
          </a:stretch>
        </p:blipFill>
        <p:spPr bwMode="auto">
          <a:xfrm>
            <a:off x="228600" y="152400"/>
            <a:ext cx="762000" cy="1069975"/>
          </a:xfrm>
          <a:prstGeom prst="rect">
            <a:avLst/>
          </a:prstGeom>
          <a:noFill/>
          <a:ln w="9525">
            <a:noFill/>
            <a:miter lim="800000"/>
            <a:headEnd/>
            <a:tailEnd/>
          </a:ln>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50BDCD5-B83B-40E2-9B19-40C22B34352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0" y="-19050"/>
            <a:ext cx="9144000" cy="6883400"/>
          </a:xfrm>
          <a:prstGeom prst="rect">
            <a:avLst/>
          </a:prstGeom>
          <a:noFill/>
          <a:ln w="9525">
            <a:noFill/>
            <a:miter lim="800000"/>
            <a:headEnd/>
            <a:tailEnd/>
          </a:ln>
        </p:spPr>
      </p:pic>
      <p:sp>
        <p:nvSpPr>
          <p:cNvPr id="8" name="Folded Corner 7"/>
          <p:cNvSpPr>
            <a:spLocks noChangeArrowheads="1"/>
          </p:cNvSpPr>
          <p:nvPr userDrawn="1"/>
        </p:nvSpPr>
        <p:spPr bwMode="auto">
          <a:xfrm>
            <a:off x="8229600" y="0"/>
            <a:ext cx="457200" cy="890588"/>
          </a:xfrm>
          <a:prstGeom prst="foldedCorner">
            <a:avLst>
              <a:gd name="adj" fmla="val 16667"/>
            </a:avLst>
          </a:prstGeom>
          <a:solidFill>
            <a:srgbClr val="26A3E6"/>
          </a:solidFill>
          <a:ln w="9525">
            <a:solidFill>
              <a:srgbClr val="FFFFFF"/>
            </a:solidFill>
            <a:round/>
            <a:headEnd/>
            <a:tailEnd/>
          </a:ln>
          <a:effectLst>
            <a:outerShdw blurRad="63500" dist="23000" dir="5400000" rotWithShape="0">
              <a:srgbClr val="000000">
                <a:alpha val="34998"/>
              </a:srgbClr>
            </a:outerShdw>
          </a:effectLst>
        </p:spPr>
        <p:txBody>
          <a:bodyPr anchor="ctr"/>
          <a:lstStyle/>
          <a:p>
            <a:pPr algn="ctr" eaLnBrk="1" hangingPunct="1">
              <a:defRPr/>
            </a:pPr>
            <a:endParaRPr lang="en-GB">
              <a:solidFill>
                <a:srgbClr val="FFFFFF"/>
              </a:solidFill>
              <a:latin typeface="Calibri" charset="0"/>
              <a:ea typeface="MS PGothic" charset="0"/>
              <a:cs typeface="Arial" charset="0"/>
            </a:endParaRPr>
          </a:p>
        </p:txBody>
      </p:sp>
      <p:cxnSp>
        <p:nvCxnSpPr>
          <p:cNvPr id="9" name="Straight Connector 8"/>
          <p:cNvCxnSpPr>
            <a:cxnSpLocks noChangeShapeType="1"/>
          </p:cNvCxnSpPr>
          <p:nvPr userDrawn="1"/>
        </p:nvCxnSpPr>
        <p:spPr bwMode="auto">
          <a:xfrm>
            <a:off x="457200" y="1295400"/>
            <a:ext cx="8229600" cy="0"/>
          </a:xfrm>
          <a:prstGeom prst="line">
            <a:avLst/>
          </a:prstGeom>
          <a:noFill/>
          <a:ln w="25400">
            <a:solidFill>
              <a:srgbClr val="26A3E6"/>
            </a:solidFill>
            <a:round/>
            <a:headEnd/>
            <a:tailEnd/>
          </a:ln>
          <a:effectLst>
            <a:outerShdw blurRad="63500" dist="20000" dir="5400000" rotWithShape="0">
              <a:srgbClr val="000000">
                <a:alpha val="37999"/>
              </a:srgbClr>
            </a:outerShdw>
          </a:effectLst>
          <a:extLst/>
        </p:spPr>
      </p:cxnSp>
      <p:sp>
        <p:nvSpPr>
          <p:cNvPr id="11" name="Slide Number Placeholder 5"/>
          <p:cNvSpPr txBox="1">
            <a:spLocks/>
          </p:cNvSpPr>
          <p:nvPr userDrawn="1"/>
        </p:nvSpPr>
        <p:spPr>
          <a:xfrm>
            <a:off x="8229600" y="304800"/>
            <a:ext cx="457200" cy="381000"/>
          </a:xfrm>
          <a:prstGeom prst="rect">
            <a:avLst/>
          </a:prstGeom>
        </p:spPr>
        <p:txBody>
          <a:bodyPr anchor="ctr"/>
          <a:lstStyle/>
          <a:p>
            <a:pPr algn="ctr" eaLnBrk="1" hangingPunct="1">
              <a:defRPr/>
            </a:pPr>
            <a:fld id="{A84F2497-4623-4196-A60E-65FDF71D32C2}" type="slidenum">
              <a:rPr lang="en-US" sz="1800">
                <a:solidFill>
                  <a:schemeClr val="bg1"/>
                </a:solidFill>
              </a:rPr>
              <a:pPr algn="ctr" eaLnBrk="1" hangingPunct="1">
                <a:defRPr/>
              </a:pPr>
              <a:t>‹#›</a:t>
            </a:fld>
            <a:endParaRPr lang="en-US" sz="1800">
              <a:solidFill>
                <a:schemeClr val="bg1"/>
              </a:solidFill>
            </a:endParaRPr>
          </a:p>
        </p:txBody>
      </p:sp>
      <p:sp>
        <p:nvSpPr>
          <p:cNvPr id="3" name="Text Placeholder 2"/>
          <p:cNvSpPr>
            <a:spLocks noGrp="1"/>
          </p:cNvSpPr>
          <p:nvPr>
            <p:ph type="body" idx="1"/>
          </p:nvPr>
        </p:nvSpPr>
        <p:spPr>
          <a:xfrm>
            <a:off x="457200" y="1535113"/>
            <a:ext cx="4040188" cy="639762"/>
          </a:xfrm>
          <a:solidFill>
            <a:srgbClr val="26A3E6"/>
          </a:solidFill>
          <a:ln>
            <a:solidFill>
              <a:schemeClr val="bg1"/>
            </a:solidFill>
          </a:ln>
        </p:spPr>
        <p:txBody>
          <a:bodyPr anchor="ctr">
            <a:norm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26A3E6"/>
          </a:solidFill>
          <a:ln>
            <a:solidFill>
              <a:srgbClr val="FFFFFF"/>
            </a:solidFill>
          </a:ln>
        </p:spPr>
        <p:txBody>
          <a:bodyPr anchor="ctr"/>
          <a:lstStyle>
            <a:lvl1pPr marL="0" indent="0">
              <a:buNone/>
              <a:defRPr sz="24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idx="4294967295"/>
          </p:nvPr>
        </p:nvSpPr>
        <p:spPr>
          <a:xfrm>
            <a:off x="457200" y="152399"/>
            <a:ext cx="7620000" cy="1062251"/>
          </a:xfrm>
          <a:noFill/>
        </p:spPr>
        <p:txBody>
          <a:bodyPr>
            <a:normAutofit/>
          </a:bodyPr>
          <a:lstStyle>
            <a:lvl1pPr>
              <a:defRPr b="1">
                <a:latin typeface="Calibri"/>
                <a:cs typeface="Calibri"/>
              </a:defRPr>
            </a:lvl1pPr>
          </a:lstStyle>
          <a:p>
            <a:endParaRPr lang="en-US" dirty="0"/>
          </a:p>
        </p:txBody>
      </p:sp>
      <p:sp>
        <p:nvSpPr>
          <p:cNvPr id="12"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pPr>
              <a:defRPr/>
            </a:pPr>
            <a:fld id="{F93463AC-3199-4789-82F2-1A9E90C28B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277685-BBD9-4EFB-A811-7F4B2DF002B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16A2B5-DB22-4786-BEBB-EE6035FCDED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BF6AF0-D8E7-4DD4-9CAD-90F14F3D2FD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icture 6" descr="City.png"/>
          <p:cNvSpPr>
            <a:spLocks noChangeAspect="1"/>
          </p:cNvSpPr>
          <p:nvPr userDrawn="1"/>
        </p:nvSpPr>
        <p:spPr bwMode="auto">
          <a:xfrm>
            <a:off x="0" y="1371600"/>
            <a:ext cx="9144000" cy="5486400"/>
          </a:xfrm>
          <a:prstGeom prst="rect">
            <a:avLst/>
          </a:prstGeom>
          <a:noFill/>
          <a:ln w="9525">
            <a:noFill/>
            <a:miter lim="800000"/>
            <a:headEnd/>
            <a:tailEnd/>
          </a:ln>
        </p:spPr>
        <p:txBody>
          <a:bodyPr/>
          <a:lstStyle/>
          <a:p>
            <a:pPr eaLnBrk="1" hangingPunct="1">
              <a:defRPr/>
            </a:pPr>
            <a:endParaRPr lang="id-ID" sz="1800"/>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56350"/>
            <a:ext cx="5562600" cy="349250"/>
          </a:xfrm>
          <a:prstGeom prst="rect">
            <a:avLst/>
          </a:prstGeom>
        </p:spPr>
        <p:txBody>
          <a:bodyPr vert="horz" lIns="91440" tIns="45720" rIns="91440" bIns="45720" rtlCol="0" anchor="ctr"/>
          <a:lstStyle>
            <a:lvl1pPr algn="l" eaLnBrk="1" fontAlgn="auto" hangingPunct="1">
              <a:spcBef>
                <a:spcPts val="0"/>
              </a:spcBef>
              <a:spcAft>
                <a:spcPts val="0"/>
              </a:spcAft>
              <a:defRPr sz="14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D4E09C1-4F7B-4AE8-B607-85ABC12D38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78" r:id="rId1"/>
    <p:sldLayoutId id="2147485679" r:id="rId2"/>
    <p:sldLayoutId id="2147485680" r:id="rId3"/>
    <p:sldLayoutId id="2147485681" r:id="rId4"/>
    <p:sldLayoutId id="2147485682" r:id="rId5"/>
    <p:sldLayoutId id="2147485683" r:id="rId6"/>
    <p:sldLayoutId id="2147485684" r:id="rId7"/>
    <p:sldLayoutId id="2147485685" r:id="rId8"/>
    <p:sldLayoutId id="2147485686" r:id="rId9"/>
    <p:sldLayoutId id="2147485687" r:id="rId10"/>
    <p:sldLayoutId id="2147485688" r:id="rId11"/>
    <p:sldLayoutId id="2147485689" r:id="rId12"/>
    <p:sldLayoutId id="2147485690" r:id="rId13"/>
    <p:sldLayoutId id="2147485691" r:id="rId14"/>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l" rtl="0" eaLnBrk="0" fontAlgn="base" hangingPunct="0">
        <a:spcBef>
          <a:spcPct val="0"/>
        </a:spcBef>
        <a:spcAft>
          <a:spcPct val="0"/>
        </a:spcAft>
        <a:defRPr sz="3200" b="1" kern="1200">
          <a:solidFill>
            <a:schemeClr val="tx1"/>
          </a:solidFill>
          <a:latin typeface="+mj-lt"/>
          <a:ea typeface="ＭＳ Ｐゴシック" pitchFamily="34" charset="-128"/>
          <a:cs typeface="Century Gothic"/>
        </a:defRPr>
      </a:lvl1pPr>
      <a:lvl2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2pPr>
      <a:lvl3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3pPr>
      <a:lvl4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4pPr>
      <a:lvl5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3DFA09A8-7110-45EE-8798-E99050BC2C14}" type="datetimeFigureOut">
              <a:rPr lang="en-US">
                <a:solidFill>
                  <a:prstClr val="black">
                    <a:tint val="75000"/>
                  </a:prstClr>
                </a:solidFill>
                <a:latin typeface="Arial" panose="020B0604020202020204" pitchFamily="34" charset="0"/>
              </a:rPr>
              <a:pPr>
                <a:defRPr/>
              </a:pPr>
              <a:t>3/12/2019</a:t>
            </a:fld>
            <a:endParaRPr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1253839F-910E-4347-814C-7DA27CA6FD2A}" type="slidenum">
              <a:rPr lang="en-US">
                <a:solidFill>
                  <a:prstClr val="black">
                    <a:tint val="75000"/>
                  </a:prstClr>
                </a:solidFill>
                <a:latin typeface="Arial" panose="020B0604020202020204" pitchFamily="34" charset="0"/>
              </a:rPr>
              <a:pPr>
                <a:defRPr/>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352531704"/>
      </p:ext>
    </p:extLst>
  </p:cSld>
  <p:clrMap bg1="lt1" tx1="dk1" bg2="lt2" tx2="dk2" accent1="accent1" accent2="accent2" accent3="accent3" accent4="accent4" accent5="accent5" accent6="accent6" hlink="hlink" folHlink="folHlink"/>
  <p:sldLayoutIdLst>
    <p:sldLayoutId id="2147485694" r:id="rId1"/>
    <p:sldLayoutId id="2147485695" r:id="rId2"/>
    <p:sldLayoutId id="2147485696" r:id="rId3"/>
    <p:sldLayoutId id="2147485697" r:id="rId4"/>
    <p:sldLayoutId id="2147485698" r:id="rId5"/>
    <p:sldLayoutId id="2147485699" r:id="rId6"/>
    <p:sldLayoutId id="2147485700" r:id="rId7"/>
    <p:sldLayoutId id="2147485701" r:id="rId8"/>
    <p:sldLayoutId id="2147485702" r:id="rId9"/>
    <p:sldLayoutId id="2147485703" r:id="rId10"/>
    <p:sldLayoutId id="2147485704"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200DA3B-0E96-4C3A-B9B0-04AD83937D86}" type="datetimeFigureOut">
              <a:rPr lang="en-US" smtClean="0">
                <a:solidFill>
                  <a:prstClr val="black">
                    <a:tint val="75000"/>
                  </a:prstClr>
                </a:solidFill>
                <a:latin typeface="Calibri"/>
                <a:ea typeface="+mn-ea"/>
              </a:rPr>
              <a:pPr eaLnBrk="1" fontAlgn="auto" hangingPunct="1">
                <a:spcBef>
                  <a:spcPts val="0"/>
                </a:spcBef>
                <a:spcAft>
                  <a:spcPts val="0"/>
                </a:spcAft>
              </a:pPr>
              <a:t>3/12/2019</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5113710-6140-458E-B3F9-99902D7C5AFD}"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06217049"/>
      </p:ext>
    </p:extLst>
  </p:cSld>
  <p:clrMap bg1="lt1" tx1="dk1" bg2="lt2" tx2="dk2" accent1="accent1" accent2="accent2" accent3="accent3" accent4="accent4" accent5="accent5" accent6="accent6" hlink="hlink" folHlink="folHlink"/>
  <p:sldLayoutIdLst>
    <p:sldLayoutId id="2147485718" r:id="rId1"/>
    <p:sldLayoutId id="2147485719" r:id="rId2"/>
    <p:sldLayoutId id="2147485720" r:id="rId3"/>
    <p:sldLayoutId id="2147485721" r:id="rId4"/>
    <p:sldLayoutId id="2147485722" r:id="rId5"/>
    <p:sldLayoutId id="2147485723" r:id="rId6"/>
    <p:sldLayoutId id="2147485724" r:id="rId7"/>
    <p:sldLayoutId id="2147485725" r:id="rId8"/>
    <p:sldLayoutId id="2147485726" r:id="rId9"/>
    <p:sldLayoutId id="2147485727" r:id="rId10"/>
    <p:sldLayoutId id="2147485728" r:id="rId11"/>
    <p:sldLayoutId id="2147485729"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City.png"/>
          <p:cNvPicPr>
            <a:picLocks noChangeAspect="1"/>
          </p:cNvPicPr>
          <p:nvPr/>
        </p:nvPicPr>
        <p:blipFill>
          <a:blip r:embed="rId3" cstate="print"/>
          <a:srcRect/>
          <a:stretch>
            <a:fillRect/>
          </a:stretch>
        </p:blipFill>
        <p:spPr bwMode="auto">
          <a:xfrm>
            <a:off x="20416" y="-27384"/>
            <a:ext cx="9144000" cy="6858000"/>
          </a:xfrm>
          <a:prstGeom prst="rect">
            <a:avLst/>
          </a:prstGeom>
          <a:noFill/>
          <a:ln w="9525">
            <a:noFill/>
            <a:miter lim="800000"/>
            <a:headEnd/>
            <a:tailEnd/>
          </a:ln>
        </p:spPr>
      </p:pic>
      <p:sp>
        <p:nvSpPr>
          <p:cNvPr id="16388" name="Picture 5" descr="City.png"/>
          <p:cNvSpPr>
            <a:spLocks noChangeAspect="1"/>
          </p:cNvSpPr>
          <p:nvPr/>
        </p:nvSpPr>
        <p:spPr bwMode="auto">
          <a:xfrm>
            <a:off x="0" y="0"/>
            <a:ext cx="9144000" cy="5486400"/>
          </a:xfrm>
          <a:prstGeom prst="rect">
            <a:avLst/>
          </a:prstGeom>
          <a:noFill/>
          <a:ln w="9525">
            <a:noFill/>
            <a:miter lim="800000"/>
            <a:headEnd/>
            <a:tailEnd/>
          </a:ln>
        </p:spPr>
        <p:txBody>
          <a:bodyPr/>
          <a:lstStyle/>
          <a:p>
            <a:pPr eaLnBrk="1" hangingPunct="1"/>
            <a:endParaRPr lang="id-ID" sz="1800"/>
          </a:p>
        </p:txBody>
      </p:sp>
      <p:sp>
        <p:nvSpPr>
          <p:cNvPr id="5" name="Title 1"/>
          <p:cNvSpPr txBox="1">
            <a:spLocks/>
          </p:cNvSpPr>
          <p:nvPr/>
        </p:nvSpPr>
        <p:spPr>
          <a:xfrm>
            <a:off x="0" y="2780927"/>
            <a:ext cx="9144000" cy="1800201"/>
          </a:xfrm>
          <a:prstGeom prst="rect">
            <a:avLst/>
          </a:prstGeom>
          <a:solidFill>
            <a:srgbClr val="0070C0"/>
          </a:solidFill>
        </p:spPr>
        <p:txBody>
          <a:bodyPr anchor="ctr"/>
          <a:lstStyle/>
          <a:p>
            <a:pPr marL="15875" indent="-15875" algn="ctr" eaLnBrk="1" fontAlgn="auto" hangingPunct="1">
              <a:spcAft>
                <a:spcPts val="0"/>
              </a:spcAft>
              <a:defRPr/>
            </a:pPr>
            <a:r>
              <a:rPr lang="en-US" sz="3200" b="1" dirty="0">
                <a:solidFill>
                  <a:srgbClr val="FFC000"/>
                </a:solidFill>
                <a:latin typeface="Calibri"/>
                <a:ea typeface="+mn-ea"/>
                <a:cs typeface="Calibri"/>
              </a:rPr>
              <a:t>PERATURAN PEMERINTAH NOMOR 49 TAHUN 2018 </a:t>
            </a:r>
            <a:r>
              <a:rPr lang="en-US" sz="3200" b="1" dirty="0">
                <a:solidFill>
                  <a:srgbClr val="FFFF00"/>
                </a:solidFill>
                <a:latin typeface="Calibri"/>
                <a:ea typeface="+mn-ea"/>
                <a:cs typeface="Calibri"/>
              </a:rPr>
              <a:t>TENTANG </a:t>
            </a:r>
            <a:r>
              <a:rPr lang="en-US" sz="3200" b="1" dirty="0">
                <a:solidFill>
                  <a:schemeClr val="bg1"/>
                </a:solidFill>
                <a:latin typeface="Calibri"/>
                <a:ea typeface="+mn-ea"/>
                <a:cs typeface="Calibri"/>
              </a:rPr>
              <a:t>MANAJEMEN PEGAWAI PEMERINTAH DENGAN PERJANJIAN KERJA</a:t>
            </a:r>
            <a:endParaRPr lang="en-US" sz="3200" dirty="0">
              <a:solidFill>
                <a:schemeClr val="bg1"/>
              </a:solidFill>
              <a:latin typeface="Calibri"/>
              <a:ea typeface="+mn-ea"/>
              <a:cs typeface="Calibri"/>
            </a:endParaRPr>
          </a:p>
        </p:txBody>
      </p:sp>
      <p:pic>
        <p:nvPicPr>
          <p:cNvPr id="16390" name="Picture 8" descr="D:\Presidential Transition Team\091023 Sidang Kabient ke-1\garuda_pacasila.png"/>
          <p:cNvPicPr>
            <a:picLocks noChangeAspect="1" noChangeArrowheads="1"/>
          </p:cNvPicPr>
          <p:nvPr/>
        </p:nvPicPr>
        <p:blipFill>
          <a:blip r:embed="rId4" cstate="print">
            <a:lum bright="-20000" contrast="40000"/>
          </a:blip>
          <a:srcRect/>
          <a:stretch>
            <a:fillRect/>
          </a:stretch>
        </p:blipFill>
        <p:spPr bwMode="auto">
          <a:xfrm>
            <a:off x="3848100" y="228600"/>
            <a:ext cx="1447800" cy="1687513"/>
          </a:xfrm>
          <a:prstGeom prst="rect">
            <a:avLst/>
          </a:prstGeom>
          <a:noFill/>
          <a:ln>
            <a:noFill/>
          </a:ln>
          <a:effectLst>
            <a:outerShdw blurRad="63500" dist="139700" dir="2700000" algn="tl" rotWithShape="0">
              <a:srgbClr val="333333">
                <a:alpha val="64998"/>
              </a:srgbClr>
            </a:outerShdw>
          </a:effectLst>
          <a:extLst/>
        </p:spPr>
      </p:pic>
      <p:pic>
        <p:nvPicPr>
          <p:cNvPr id="16391" name="Picture 3" descr="Logo Kemenpan2.png"/>
          <p:cNvPicPr>
            <a:picLocks noChangeAspect="1"/>
          </p:cNvPicPr>
          <p:nvPr/>
        </p:nvPicPr>
        <p:blipFill>
          <a:blip r:embed="rId5" cstate="print"/>
          <a:srcRect/>
          <a:stretch>
            <a:fillRect/>
          </a:stretch>
        </p:blipFill>
        <p:spPr bwMode="auto">
          <a:xfrm>
            <a:off x="381000" y="5486400"/>
            <a:ext cx="696913" cy="914400"/>
          </a:xfrm>
          <a:prstGeom prst="rect">
            <a:avLst/>
          </a:prstGeom>
          <a:noFill/>
          <a:ln w="9525">
            <a:noFill/>
            <a:miter lim="800000"/>
            <a:headEnd/>
            <a:tailEnd/>
          </a:ln>
        </p:spPr>
      </p:pic>
      <p:sp>
        <p:nvSpPr>
          <p:cNvPr id="16392" name="TextBox 10"/>
          <p:cNvSpPr txBox="1">
            <a:spLocks noChangeArrowheads="1"/>
          </p:cNvSpPr>
          <p:nvPr/>
        </p:nvSpPr>
        <p:spPr bwMode="auto">
          <a:xfrm>
            <a:off x="1327150" y="5562600"/>
            <a:ext cx="7421563" cy="1138773"/>
          </a:xfrm>
          <a:prstGeom prst="rect">
            <a:avLst/>
          </a:prstGeom>
          <a:noFill/>
          <a:ln w="9525">
            <a:noFill/>
            <a:miter lim="800000"/>
            <a:headEnd/>
            <a:tailEnd/>
          </a:ln>
        </p:spPr>
        <p:txBody>
          <a:bodyPr>
            <a:spAutoFit/>
          </a:bodyPr>
          <a:lstStyle/>
          <a:p>
            <a:r>
              <a:rPr lang="en-US" b="1" dirty="0"/>
              <a:t>KEMENTERIAN PENDAYAGUNAAN APARATUR NEGARA DAN REFORMASI BIROKRASI</a:t>
            </a:r>
          </a:p>
          <a:p>
            <a:r>
              <a:rPr lang="en-US" sz="2000" b="1" dirty="0"/>
              <a:t>2019</a:t>
            </a:r>
            <a:endParaRPr lang="id-ID" sz="20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295585"/>
            <a:ext cx="8219256" cy="1297791"/>
          </a:xfrm>
          <a:prstGeom prst="rect">
            <a:avLst/>
          </a:prstGeom>
          <a:noFill/>
        </p:spPr>
        <p:txBody>
          <a:bodyPr wrap="square" rtlCol="0">
            <a:spAutoFit/>
          </a:bodyPr>
          <a:lstStyle/>
          <a:p>
            <a:pPr marL="452438" lvl="0" indent="-452438" algn="just">
              <a:lnSpc>
                <a:spcPts val="2200"/>
              </a:lnSpc>
              <a:spcBef>
                <a:spcPts val="600"/>
              </a:spcBef>
              <a:buFont typeface="Wingdings 2" panose="05020102010507070707" pitchFamily="18" charset="2"/>
              <a:buChar char="R"/>
              <a:defRPr/>
            </a:pPr>
            <a:r>
              <a:rPr lang="sv-SE" sz="2000" i="1" dirty="0">
                <a:solidFill>
                  <a:srgbClr val="002060"/>
                </a:solidFill>
              </a:rPr>
              <a:t>Jabatan lain bukan merupakan Jabatan struktural tetapi menjalankan fungsi manajemen pada Instansi Pemerintah</a:t>
            </a:r>
          </a:p>
          <a:p>
            <a:pPr marL="452438" lvl="0" indent="-452438" algn="just">
              <a:lnSpc>
                <a:spcPts val="2200"/>
              </a:lnSpc>
              <a:spcBef>
                <a:spcPts val="600"/>
              </a:spcBef>
              <a:buFont typeface="Wingdings 2" panose="05020102010507070707" pitchFamily="18" charset="2"/>
              <a:buChar char="R"/>
              <a:defRPr/>
            </a:pPr>
            <a:r>
              <a:rPr lang="en-US" sz="2000" i="1" dirty="0" err="1">
                <a:solidFill>
                  <a:srgbClr val="FF0000"/>
                </a:solidFill>
              </a:rPr>
              <a:t>Ketentuan</a:t>
            </a:r>
            <a:r>
              <a:rPr lang="en-US" sz="2000" i="1" dirty="0">
                <a:solidFill>
                  <a:srgbClr val="FF0000"/>
                </a:solidFill>
              </a:rPr>
              <a:t> </a:t>
            </a:r>
            <a:r>
              <a:rPr lang="en-US" sz="2000" i="1" dirty="0" err="1">
                <a:solidFill>
                  <a:srgbClr val="FF0000"/>
                </a:solidFill>
              </a:rPr>
              <a:t>lebih</a:t>
            </a:r>
            <a:r>
              <a:rPr lang="en-US" sz="2000" i="1" dirty="0">
                <a:solidFill>
                  <a:srgbClr val="FF0000"/>
                </a:solidFill>
              </a:rPr>
              <a:t> </a:t>
            </a:r>
            <a:r>
              <a:rPr lang="en-US" sz="2000" i="1" dirty="0" err="1">
                <a:solidFill>
                  <a:srgbClr val="FF0000"/>
                </a:solidFill>
              </a:rPr>
              <a:t>lanjut</a:t>
            </a:r>
            <a:r>
              <a:rPr lang="en-US" sz="2000" i="1" dirty="0">
                <a:solidFill>
                  <a:srgbClr val="FF0000"/>
                </a:solidFill>
              </a:rPr>
              <a:t> </a:t>
            </a:r>
            <a:r>
              <a:rPr lang="en-US" sz="2000" i="1" dirty="0" err="1">
                <a:solidFill>
                  <a:srgbClr val="FF0000"/>
                </a:solidFill>
              </a:rPr>
              <a:t>mengenai</a:t>
            </a:r>
            <a:r>
              <a:rPr lang="en-US" sz="2000" i="1" dirty="0">
                <a:solidFill>
                  <a:srgbClr val="FF0000"/>
                </a:solidFill>
              </a:rPr>
              <a:t> </a:t>
            </a:r>
            <a:r>
              <a:rPr lang="en-US" sz="2000" i="1" dirty="0" err="1">
                <a:solidFill>
                  <a:srgbClr val="FF0000"/>
                </a:solidFill>
              </a:rPr>
              <a:t>jabatan</a:t>
            </a:r>
            <a:r>
              <a:rPr lang="en-US" sz="2000" i="1" dirty="0">
                <a:solidFill>
                  <a:srgbClr val="FF0000"/>
                </a:solidFill>
              </a:rPr>
              <a:t> yang </a:t>
            </a:r>
            <a:r>
              <a:rPr lang="en-US" sz="2000" i="1" dirty="0" err="1">
                <a:solidFill>
                  <a:srgbClr val="FF0000"/>
                </a:solidFill>
              </a:rPr>
              <a:t>dapat</a:t>
            </a:r>
            <a:r>
              <a:rPr lang="en-US" sz="2000" i="1" dirty="0">
                <a:solidFill>
                  <a:srgbClr val="FF0000"/>
                </a:solidFill>
              </a:rPr>
              <a:t> </a:t>
            </a:r>
            <a:r>
              <a:rPr lang="en-US" sz="2000" i="1" dirty="0" err="1">
                <a:solidFill>
                  <a:srgbClr val="FF0000"/>
                </a:solidFill>
              </a:rPr>
              <a:t>diisi</a:t>
            </a:r>
            <a:r>
              <a:rPr lang="en-US" sz="2000" i="1" dirty="0">
                <a:solidFill>
                  <a:srgbClr val="FF0000"/>
                </a:solidFill>
              </a:rPr>
              <a:t> oleh PPPK </a:t>
            </a:r>
            <a:r>
              <a:rPr lang="en-US" sz="2000" i="1" dirty="0" err="1">
                <a:solidFill>
                  <a:srgbClr val="FF0000"/>
                </a:solidFill>
              </a:rPr>
              <a:t>diatur</a:t>
            </a:r>
            <a:r>
              <a:rPr lang="en-US" sz="2000" i="1" dirty="0">
                <a:solidFill>
                  <a:srgbClr val="FF0000"/>
                </a:solidFill>
              </a:rPr>
              <a:t> </a:t>
            </a:r>
            <a:r>
              <a:rPr lang="en-US" sz="2000" i="1" dirty="0" err="1">
                <a:solidFill>
                  <a:srgbClr val="FF0000"/>
                </a:solidFill>
              </a:rPr>
              <a:t>dengan</a:t>
            </a:r>
            <a:r>
              <a:rPr lang="en-US" sz="2000" i="1" dirty="0">
                <a:solidFill>
                  <a:srgbClr val="FF0000"/>
                </a:solidFill>
              </a:rPr>
              <a:t> </a:t>
            </a:r>
            <a:r>
              <a:rPr lang="en-US" sz="2000" i="1" dirty="0" err="1">
                <a:solidFill>
                  <a:srgbClr val="FF0000"/>
                </a:solidFill>
              </a:rPr>
              <a:t>Peraturan</a:t>
            </a:r>
            <a:r>
              <a:rPr lang="en-US" sz="2000" i="1" dirty="0">
                <a:solidFill>
                  <a:srgbClr val="FF0000"/>
                </a:solidFill>
              </a:rPr>
              <a:t> </a:t>
            </a:r>
            <a:r>
              <a:rPr lang="en-US" sz="2000" i="1" dirty="0" err="1">
                <a:solidFill>
                  <a:srgbClr val="FF0000"/>
                </a:solidFill>
              </a:rPr>
              <a:t>Presiden</a:t>
            </a:r>
            <a:r>
              <a:rPr lang="en-US" sz="2000" i="1" dirty="0">
                <a:solidFill>
                  <a:srgbClr val="FF0000"/>
                </a:solidFill>
              </a:rPr>
              <a:t>. </a:t>
            </a:r>
          </a:p>
        </p:txBody>
      </p:sp>
      <p:sp>
        <p:nvSpPr>
          <p:cNvPr id="26626" name="Title 2"/>
          <p:cNvSpPr>
            <a:spLocks noGrp="1"/>
          </p:cNvSpPr>
          <p:nvPr>
            <p:ph type="title" idx="4294967295"/>
          </p:nvPr>
        </p:nvSpPr>
        <p:spPr>
          <a:xfrm>
            <a:off x="467544" y="260648"/>
            <a:ext cx="8229600" cy="1008112"/>
          </a:xfrm>
          <a:solidFill>
            <a:schemeClr val="bg1"/>
          </a:solidFill>
        </p:spPr>
        <p:txBody>
          <a:bodyPr/>
          <a:lstStyle/>
          <a:p>
            <a:pPr algn="ctr" eaLnBrk="1" hangingPunct="1"/>
            <a:r>
              <a:rPr lang="en-ID" altLang="en-US" sz="3200" b="1" dirty="0">
                <a:latin typeface="+mn-lt"/>
                <a:ea typeface="Century Gothic" panose="020B0502020202020204" pitchFamily="34" charset="0"/>
                <a:cs typeface="Century Gothic" panose="020B0502020202020204" pitchFamily="34" charset="0"/>
              </a:rPr>
              <a:t>JABATAN ASN YANG DAPAT DIISI </a:t>
            </a:r>
            <a:br>
              <a:rPr lang="en-ID" altLang="en-US" sz="3200" b="1" dirty="0">
                <a:latin typeface="+mn-lt"/>
                <a:ea typeface="Century Gothic" panose="020B0502020202020204" pitchFamily="34" charset="0"/>
                <a:cs typeface="Century Gothic" panose="020B0502020202020204" pitchFamily="34" charset="0"/>
              </a:rPr>
            </a:br>
            <a:r>
              <a:rPr lang="en-ID" altLang="en-US" sz="3200" b="1" dirty="0">
                <a:latin typeface="+mn-lt"/>
                <a:ea typeface="Century Gothic" panose="020B0502020202020204" pitchFamily="34" charset="0"/>
                <a:cs typeface="Century Gothic" panose="020B0502020202020204" pitchFamily="34" charset="0"/>
              </a:rPr>
              <a:t>OLEH PPPK </a:t>
            </a:r>
            <a:endParaRPr lang="en-US" altLang="en-US" sz="3200" b="1" dirty="0">
              <a:latin typeface="+mn-lt"/>
              <a:ea typeface="Century Gothic" panose="020B0502020202020204" pitchFamily="34" charset="0"/>
              <a:cs typeface="Century Gothic" panose="020B0502020202020204" pitchFamily="34" charset="0"/>
            </a:endParaRPr>
          </a:p>
        </p:txBody>
      </p:sp>
      <p:graphicFrame>
        <p:nvGraphicFramePr>
          <p:cNvPr id="3" name="Diagram 2">
            <a:extLst>
              <a:ext uri="{FF2B5EF4-FFF2-40B4-BE49-F238E27FC236}">
                <a16:creationId xmlns:a16="http://schemas.microsoft.com/office/drawing/2014/main" id="{DB3A8DE0-0154-4E96-932D-4CCCFBD8CDF0}"/>
              </a:ext>
            </a:extLst>
          </p:cNvPr>
          <p:cNvGraphicFramePr/>
          <p:nvPr>
            <p:extLst>
              <p:ext uri="{D42A27DB-BD31-4B8C-83A1-F6EECF244321}">
                <p14:modId xmlns:p14="http://schemas.microsoft.com/office/powerpoint/2010/main" val="1165607221"/>
              </p:ext>
            </p:extLst>
          </p:nvPr>
        </p:nvGraphicFramePr>
        <p:xfrm>
          <a:off x="1524000" y="1469008"/>
          <a:ext cx="5928320" cy="3544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40314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idx="4294967295"/>
          </p:nvPr>
        </p:nvSpPr>
        <p:spPr>
          <a:xfrm>
            <a:off x="467544" y="260648"/>
            <a:ext cx="8229600" cy="1008112"/>
          </a:xfrm>
          <a:solidFill>
            <a:schemeClr val="bg1"/>
          </a:solidFill>
        </p:spPr>
        <p:txBody>
          <a:bodyPr/>
          <a:lstStyle/>
          <a:p>
            <a:pPr algn="ctr" eaLnBrk="1" hangingPunct="1"/>
            <a:r>
              <a:rPr lang="en-ID" altLang="en-US" sz="3200" b="1" dirty="0">
                <a:latin typeface="+mn-lt"/>
                <a:ea typeface="Century Gothic" panose="020B0502020202020204" pitchFamily="34" charset="0"/>
                <a:cs typeface="Century Gothic" panose="020B0502020202020204" pitchFamily="34" charset="0"/>
              </a:rPr>
              <a:t>MANAJEMEN PPPK </a:t>
            </a:r>
            <a:endParaRPr lang="en-US" altLang="en-US" sz="3200" b="1" dirty="0">
              <a:latin typeface="+mn-lt"/>
              <a:ea typeface="Century Gothic" panose="020B0502020202020204" pitchFamily="34" charset="0"/>
              <a:cs typeface="Century Gothic" panose="020B0502020202020204" pitchFamily="34" charset="0"/>
            </a:endParaRPr>
          </a:p>
        </p:txBody>
      </p:sp>
      <p:graphicFrame>
        <p:nvGraphicFramePr>
          <p:cNvPr id="5" name="Diagram 4">
            <a:extLst>
              <a:ext uri="{FF2B5EF4-FFF2-40B4-BE49-F238E27FC236}">
                <a16:creationId xmlns:a16="http://schemas.microsoft.com/office/drawing/2014/main" id="{944468A7-53B8-4B9F-AA27-986997BBC7A5}"/>
              </a:ext>
            </a:extLst>
          </p:cNvPr>
          <p:cNvGraphicFramePr/>
          <p:nvPr>
            <p:extLst>
              <p:ext uri="{D42A27DB-BD31-4B8C-83A1-F6EECF244321}">
                <p14:modId xmlns:p14="http://schemas.microsoft.com/office/powerpoint/2010/main" val="2565329682"/>
              </p:ext>
            </p:extLst>
          </p:nvPr>
        </p:nvGraphicFramePr>
        <p:xfrm>
          <a:off x="1043608" y="1196752"/>
          <a:ext cx="7416824"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626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255A48-C7FD-43F9-915B-E14CD7E74902}"/>
              </a:ext>
            </a:extLst>
          </p:cNvPr>
          <p:cNvSpPr>
            <a:spLocks noGrp="1"/>
          </p:cNvSpPr>
          <p:nvPr>
            <p:ph type="sldNum" sz="quarter" idx="12"/>
          </p:nvPr>
        </p:nvSpPr>
        <p:spPr>
          <a:xfrm>
            <a:off x="6553200" y="6263278"/>
            <a:ext cx="2133600" cy="365125"/>
          </a:xfrm>
        </p:spPr>
        <p:txBody>
          <a:bodyPr/>
          <a:lstStyle/>
          <a:p>
            <a:pPr>
              <a:defRPr/>
            </a:pPr>
            <a:fld id="{A516A2B5-DB22-4786-BEBB-EE6035FCDEDB}" type="slidenum">
              <a:rPr lang="en-US" smtClean="0"/>
              <a:pPr>
                <a:defRPr/>
              </a:pPr>
              <a:t>12</a:t>
            </a:fld>
            <a:endParaRPr lang="en-US"/>
          </a:p>
        </p:txBody>
      </p:sp>
      <p:sp>
        <p:nvSpPr>
          <p:cNvPr id="3" name="Title 1">
            <a:extLst>
              <a:ext uri="{FF2B5EF4-FFF2-40B4-BE49-F238E27FC236}">
                <a16:creationId xmlns:a16="http://schemas.microsoft.com/office/drawing/2014/main" id="{7BB515ED-635A-4503-A8D3-0AED2A9A5B23}"/>
              </a:ext>
            </a:extLst>
          </p:cNvPr>
          <p:cNvSpPr txBox="1">
            <a:spLocks/>
          </p:cNvSpPr>
          <p:nvPr/>
        </p:nvSpPr>
        <p:spPr>
          <a:xfrm>
            <a:off x="457200" y="116632"/>
            <a:ext cx="8229600" cy="536105"/>
          </a:xfrm>
          <a:solidFill>
            <a:schemeClr val="accent6">
              <a:lumMod val="60000"/>
              <a:lumOff val="40000"/>
            </a:schemeClr>
          </a:solidFill>
        </p:spPr>
        <p:txBody>
          <a:bodyPr>
            <a:normAutofit fontScale="97500"/>
          </a:bodyPr>
          <a:lstStyle>
            <a:lvl1pPr algn="l" rtl="0" eaLnBrk="0" fontAlgn="base" hangingPunct="0">
              <a:spcBef>
                <a:spcPct val="0"/>
              </a:spcBef>
              <a:spcAft>
                <a:spcPct val="0"/>
              </a:spcAft>
              <a:defRPr sz="3200" b="1" kern="1200">
                <a:solidFill>
                  <a:schemeClr val="tx1"/>
                </a:solidFill>
                <a:latin typeface="+mj-lt"/>
                <a:ea typeface="ＭＳ Ｐゴシック" pitchFamily="34" charset="-128"/>
                <a:cs typeface="Century Gothic"/>
              </a:defRPr>
            </a:lvl1pPr>
            <a:lvl2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2pPr>
            <a:lvl3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3pPr>
            <a:lvl4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4pPr>
            <a:lvl5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900" dirty="0">
                <a:latin typeface="Arial" panose="020B0604020202020204" pitchFamily="34" charset="0"/>
                <a:cs typeface="Arial" panose="020B0604020202020204" pitchFamily="34" charset="0"/>
              </a:rPr>
              <a:t>PENETAPAN KEBUTUHAN PPPK</a:t>
            </a:r>
          </a:p>
        </p:txBody>
      </p:sp>
      <p:graphicFrame>
        <p:nvGraphicFramePr>
          <p:cNvPr id="12" name="Diagram 11">
            <a:extLst>
              <a:ext uri="{FF2B5EF4-FFF2-40B4-BE49-F238E27FC236}">
                <a16:creationId xmlns:a16="http://schemas.microsoft.com/office/drawing/2014/main" id="{CE487D0B-1EE0-4E99-9151-D5C1D3F9DC18}"/>
              </a:ext>
            </a:extLst>
          </p:cNvPr>
          <p:cNvGraphicFramePr/>
          <p:nvPr>
            <p:extLst>
              <p:ext uri="{D42A27DB-BD31-4B8C-83A1-F6EECF244321}">
                <p14:modId xmlns:p14="http://schemas.microsoft.com/office/powerpoint/2010/main" val="3035750629"/>
              </p:ext>
            </p:extLst>
          </p:nvPr>
        </p:nvGraphicFramePr>
        <p:xfrm>
          <a:off x="35496" y="528700"/>
          <a:ext cx="8928992" cy="63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3455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idx="4294967295"/>
          </p:nvPr>
        </p:nvSpPr>
        <p:spPr>
          <a:xfrm>
            <a:off x="457200" y="332458"/>
            <a:ext cx="8229600" cy="576262"/>
          </a:xfrm>
        </p:spPr>
        <p:txBody>
          <a:bodyPr>
            <a:normAutofit fontScale="90000"/>
          </a:bodyPr>
          <a:lstStyle/>
          <a:p>
            <a:pPr algn="ctr">
              <a:spcBef>
                <a:spcPts val="0"/>
              </a:spcBef>
              <a:defRPr/>
            </a:pPr>
            <a:r>
              <a:rPr lang="en-ID" altLang="en-US" sz="3600" b="1" dirty="0">
                <a:latin typeface="Arial Narrow" panose="020B0606020202030204" pitchFamily="34" charset="0"/>
                <a:cs typeface="Century Gothic" panose="020B0502020202020204" pitchFamily="34" charset="0"/>
              </a:rPr>
              <a:t>PERSYARATAN PELAMARAN PPPK #1</a:t>
            </a:r>
            <a:endParaRPr lang="en-US" sz="3600" b="1" dirty="0">
              <a:latin typeface="Arial Narrow" panose="020B0606020202030204" pitchFamily="34" charset="0"/>
            </a:endParaRPr>
          </a:p>
        </p:txBody>
      </p:sp>
      <p:sp>
        <p:nvSpPr>
          <p:cNvPr id="2" name="TextBox 1"/>
          <p:cNvSpPr txBox="1"/>
          <p:nvPr/>
        </p:nvSpPr>
        <p:spPr>
          <a:xfrm>
            <a:off x="457200" y="1066666"/>
            <a:ext cx="8229600" cy="5493812"/>
          </a:xfrm>
          <a:prstGeom prst="rect">
            <a:avLst/>
          </a:prstGeom>
          <a:noFill/>
        </p:spPr>
        <p:txBody>
          <a:bodyPr>
            <a:spAutoFit/>
          </a:bodyPr>
          <a:lstStyle/>
          <a:p>
            <a:pPr marL="457200" indent="-457200" algn="just">
              <a:spcBef>
                <a:spcPts val="0"/>
              </a:spcBef>
              <a:spcAft>
                <a:spcPts val="600"/>
              </a:spcAft>
              <a:buFont typeface="+mj-lt"/>
              <a:buAutoNum type="arabicPeriod"/>
              <a:defRPr/>
            </a:pPr>
            <a:r>
              <a:rPr lang="en-US" dirty="0" err="1"/>
              <a:t>Setiap</a:t>
            </a:r>
            <a:r>
              <a:rPr lang="en-US" dirty="0"/>
              <a:t> </a:t>
            </a:r>
            <a:r>
              <a:rPr lang="en-US" dirty="0" err="1"/>
              <a:t>warga</a:t>
            </a:r>
            <a:r>
              <a:rPr lang="en-US" dirty="0"/>
              <a:t> </a:t>
            </a:r>
            <a:r>
              <a:rPr lang="en-US" dirty="0" err="1"/>
              <a:t>negara</a:t>
            </a:r>
            <a:r>
              <a:rPr lang="en-US" dirty="0"/>
              <a:t> Indonesia.</a:t>
            </a:r>
          </a:p>
          <a:p>
            <a:pPr marL="457200" indent="-457200" algn="just">
              <a:spcBef>
                <a:spcPts val="0"/>
              </a:spcBef>
              <a:spcAft>
                <a:spcPts val="600"/>
              </a:spcAft>
              <a:buFont typeface="+mj-lt"/>
              <a:buAutoNum type="arabicPeriod"/>
              <a:defRPr/>
            </a:pPr>
            <a:r>
              <a:rPr lang="en-US" dirty="0" err="1">
                <a:solidFill>
                  <a:srgbClr val="FF0000"/>
                </a:solidFill>
              </a:rPr>
              <a:t>usia</a:t>
            </a:r>
            <a:r>
              <a:rPr lang="en-US" dirty="0">
                <a:solidFill>
                  <a:srgbClr val="FF0000"/>
                </a:solidFill>
              </a:rPr>
              <a:t> paling </a:t>
            </a:r>
            <a:r>
              <a:rPr lang="en-US" dirty="0" err="1">
                <a:solidFill>
                  <a:srgbClr val="FF0000"/>
                </a:solidFill>
              </a:rPr>
              <a:t>rendah</a:t>
            </a:r>
            <a:r>
              <a:rPr lang="en-US" dirty="0">
                <a:solidFill>
                  <a:srgbClr val="FF0000"/>
                </a:solidFill>
              </a:rPr>
              <a:t> 20 (</a:t>
            </a:r>
            <a:r>
              <a:rPr lang="en-US" dirty="0" err="1">
                <a:solidFill>
                  <a:srgbClr val="FF0000"/>
                </a:solidFill>
              </a:rPr>
              <a:t>dua</a:t>
            </a:r>
            <a:r>
              <a:rPr lang="en-US" dirty="0">
                <a:solidFill>
                  <a:srgbClr val="FF0000"/>
                </a:solidFill>
              </a:rPr>
              <a:t> </a:t>
            </a:r>
            <a:r>
              <a:rPr lang="en-US" dirty="0" err="1">
                <a:solidFill>
                  <a:srgbClr val="FF0000"/>
                </a:solidFill>
              </a:rPr>
              <a:t>puluh</a:t>
            </a:r>
            <a:r>
              <a:rPr lang="en-US" dirty="0">
                <a:solidFill>
                  <a:srgbClr val="FF0000"/>
                </a:solidFill>
              </a:rPr>
              <a:t>) </a:t>
            </a:r>
            <a:r>
              <a:rPr lang="en-US" dirty="0" err="1">
                <a:solidFill>
                  <a:srgbClr val="FF0000"/>
                </a:solidFill>
              </a:rPr>
              <a:t>tahun</a:t>
            </a:r>
            <a:r>
              <a:rPr lang="en-US" dirty="0">
                <a:solidFill>
                  <a:srgbClr val="FF0000"/>
                </a:solidFill>
              </a:rPr>
              <a:t> </a:t>
            </a:r>
            <a:r>
              <a:rPr lang="en-US" dirty="0" err="1">
                <a:solidFill>
                  <a:srgbClr val="FF0000"/>
                </a:solidFill>
              </a:rPr>
              <a:t>dan</a:t>
            </a:r>
            <a:r>
              <a:rPr lang="en-US" dirty="0">
                <a:solidFill>
                  <a:srgbClr val="FF0000"/>
                </a:solidFill>
              </a:rPr>
              <a:t> paling </a:t>
            </a:r>
            <a:r>
              <a:rPr lang="en-US" dirty="0" err="1">
                <a:solidFill>
                  <a:srgbClr val="FF0000"/>
                </a:solidFill>
              </a:rPr>
              <a:t>tinggi</a:t>
            </a:r>
            <a:r>
              <a:rPr lang="en-US" dirty="0">
                <a:solidFill>
                  <a:srgbClr val="FF0000"/>
                </a:solidFill>
              </a:rPr>
              <a:t> </a:t>
            </a:r>
            <a:r>
              <a:rPr lang="id-ID" dirty="0">
                <a:solidFill>
                  <a:srgbClr val="FF0000"/>
                </a:solidFill>
              </a:rPr>
              <a:t>1</a:t>
            </a:r>
            <a:r>
              <a:rPr lang="en-US" dirty="0">
                <a:solidFill>
                  <a:srgbClr val="FF0000"/>
                </a:solidFill>
              </a:rPr>
              <a:t> (</a:t>
            </a:r>
            <a:r>
              <a:rPr lang="id-ID" dirty="0">
                <a:solidFill>
                  <a:srgbClr val="FF0000"/>
                </a:solidFill>
              </a:rPr>
              <a:t>satu</a:t>
            </a:r>
            <a:r>
              <a:rPr lang="en-US" dirty="0">
                <a:solidFill>
                  <a:srgbClr val="FF0000"/>
                </a:solidFill>
              </a:rPr>
              <a:t>) </a:t>
            </a:r>
            <a:r>
              <a:rPr lang="en-US" dirty="0" err="1">
                <a:solidFill>
                  <a:srgbClr val="FF0000"/>
                </a:solidFill>
              </a:rPr>
              <a:t>tahun</a:t>
            </a:r>
            <a:r>
              <a:rPr lang="en-US" dirty="0">
                <a:solidFill>
                  <a:srgbClr val="FF0000"/>
                </a:solidFill>
              </a:rPr>
              <a:t> </a:t>
            </a:r>
            <a:r>
              <a:rPr lang="en-US" dirty="0" err="1">
                <a:solidFill>
                  <a:srgbClr val="FF0000"/>
                </a:solidFill>
              </a:rPr>
              <a:t>sebelum</a:t>
            </a:r>
            <a:r>
              <a:rPr lang="en-US" dirty="0">
                <a:solidFill>
                  <a:srgbClr val="FF0000"/>
                </a:solidFill>
              </a:rPr>
              <a:t> </a:t>
            </a:r>
            <a:r>
              <a:rPr lang="id-ID" dirty="0">
                <a:solidFill>
                  <a:srgbClr val="FF0000"/>
                </a:solidFill>
              </a:rPr>
              <a:t>b</a:t>
            </a:r>
            <a:r>
              <a:rPr lang="en-US" dirty="0" err="1">
                <a:solidFill>
                  <a:srgbClr val="FF0000"/>
                </a:solidFill>
              </a:rPr>
              <a:t>atas</a:t>
            </a:r>
            <a:r>
              <a:rPr lang="en-US" dirty="0">
                <a:solidFill>
                  <a:srgbClr val="FF0000"/>
                </a:solidFill>
              </a:rPr>
              <a:t> </a:t>
            </a:r>
            <a:r>
              <a:rPr lang="id-ID" dirty="0">
                <a:solidFill>
                  <a:srgbClr val="FF0000"/>
                </a:solidFill>
              </a:rPr>
              <a:t>u</a:t>
            </a:r>
            <a:r>
              <a:rPr lang="en-US" dirty="0" err="1">
                <a:solidFill>
                  <a:srgbClr val="FF0000"/>
                </a:solidFill>
              </a:rPr>
              <a:t>sia</a:t>
            </a:r>
            <a:r>
              <a:rPr lang="id-ID" dirty="0">
                <a:solidFill>
                  <a:srgbClr val="FF0000"/>
                </a:solidFill>
              </a:rPr>
              <a:t> pada j</a:t>
            </a:r>
            <a:r>
              <a:rPr lang="en-US" dirty="0" err="1">
                <a:solidFill>
                  <a:srgbClr val="FF0000"/>
                </a:solidFill>
              </a:rPr>
              <a:t>abatan</a:t>
            </a:r>
            <a:r>
              <a:rPr lang="en-US" dirty="0">
                <a:solidFill>
                  <a:srgbClr val="FF0000"/>
                </a:solidFill>
              </a:rPr>
              <a:t> yang </a:t>
            </a:r>
            <a:r>
              <a:rPr lang="en-US" dirty="0" err="1">
                <a:solidFill>
                  <a:srgbClr val="FF0000"/>
                </a:solidFill>
              </a:rPr>
              <a:t>akan</a:t>
            </a:r>
            <a:r>
              <a:rPr lang="en-US" dirty="0">
                <a:solidFill>
                  <a:srgbClr val="FF0000"/>
                </a:solidFill>
              </a:rPr>
              <a:t> </a:t>
            </a:r>
            <a:r>
              <a:rPr lang="en-US" dirty="0" err="1">
                <a:solidFill>
                  <a:srgbClr val="FF0000"/>
                </a:solidFill>
              </a:rPr>
              <a:t>dilamar</a:t>
            </a:r>
            <a:r>
              <a:rPr lang="en-US" dirty="0">
                <a:solidFill>
                  <a:srgbClr val="FF0000"/>
                </a:solidFill>
              </a:rPr>
              <a:t> </a:t>
            </a:r>
            <a:r>
              <a:rPr lang="id-ID" dirty="0">
                <a:solidFill>
                  <a:srgbClr val="FF0000"/>
                </a:solidFill>
              </a:rPr>
              <a:t>sesuai dengan ketentuan peraturan perundang-undangan</a:t>
            </a:r>
            <a:r>
              <a:rPr lang="en-US" dirty="0">
                <a:solidFill>
                  <a:srgbClr val="FF0000"/>
                </a:solidFill>
              </a:rPr>
              <a:t>;</a:t>
            </a:r>
            <a:r>
              <a:rPr lang="id-ID" dirty="0">
                <a:solidFill>
                  <a:srgbClr val="FF0000"/>
                </a:solidFill>
              </a:rPr>
              <a:t>  </a:t>
            </a:r>
            <a:endParaRPr lang="en-US" dirty="0">
              <a:solidFill>
                <a:srgbClr val="FF0000"/>
              </a:solidFill>
            </a:endParaRPr>
          </a:p>
          <a:p>
            <a:pPr marL="457200" indent="-457200" algn="just">
              <a:spcBef>
                <a:spcPts val="0"/>
              </a:spcBef>
              <a:spcAft>
                <a:spcPts val="600"/>
              </a:spcAft>
              <a:buFont typeface="+mj-lt"/>
              <a:buAutoNum type="arabicPeriod"/>
              <a:defRPr/>
            </a:pPr>
            <a:r>
              <a:rPr lang="en-US" dirty="0" err="1"/>
              <a:t>tidak</a:t>
            </a:r>
            <a:r>
              <a:rPr lang="en-US" dirty="0"/>
              <a:t> </a:t>
            </a:r>
            <a:r>
              <a:rPr lang="en-US" dirty="0" err="1"/>
              <a:t>pernah</a:t>
            </a:r>
            <a:r>
              <a:rPr lang="en-US" dirty="0"/>
              <a:t> </a:t>
            </a:r>
            <a:r>
              <a:rPr lang="en-US" dirty="0" err="1"/>
              <a:t>dipidana</a:t>
            </a:r>
            <a:r>
              <a:rPr lang="en-US" dirty="0"/>
              <a:t> </a:t>
            </a:r>
            <a:r>
              <a:rPr lang="en-US" dirty="0" err="1"/>
              <a:t>dengan</a:t>
            </a:r>
            <a:r>
              <a:rPr lang="en-US" dirty="0"/>
              <a:t> </a:t>
            </a:r>
            <a:r>
              <a:rPr lang="en-US" dirty="0" err="1"/>
              <a:t>pidana</a:t>
            </a:r>
            <a:r>
              <a:rPr lang="en-US" dirty="0"/>
              <a:t> </a:t>
            </a:r>
            <a:r>
              <a:rPr lang="en-US" dirty="0" err="1"/>
              <a:t>penjara</a:t>
            </a:r>
            <a:r>
              <a:rPr lang="en-US" dirty="0"/>
              <a:t> </a:t>
            </a:r>
            <a:r>
              <a:rPr lang="en-US" dirty="0" err="1"/>
              <a:t>berdasarkan</a:t>
            </a:r>
            <a:r>
              <a:rPr lang="en-US" dirty="0"/>
              <a:t> </a:t>
            </a:r>
            <a:r>
              <a:rPr lang="en-US" dirty="0" err="1"/>
              <a:t>putusan</a:t>
            </a:r>
            <a:r>
              <a:rPr lang="en-US" dirty="0"/>
              <a:t> </a:t>
            </a:r>
            <a:r>
              <a:rPr lang="en-US" dirty="0" err="1"/>
              <a:t>pengadilan</a:t>
            </a:r>
            <a:r>
              <a:rPr lang="en-US" dirty="0"/>
              <a:t> yang </a:t>
            </a:r>
            <a:r>
              <a:rPr lang="en-US" dirty="0" err="1"/>
              <a:t>sudah</a:t>
            </a:r>
            <a:r>
              <a:rPr lang="en-US" dirty="0"/>
              <a:t> </a:t>
            </a:r>
            <a:r>
              <a:rPr lang="en-US" dirty="0" err="1"/>
              <a:t>mempunyai</a:t>
            </a:r>
            <a:r>
              <a:rPr lang="en-US" dirty="0"/>
              <a:t> </a:t>
            </a:r>
            <a:r>
              <a:rPr lang="en-US" dirty="0" err="1"/>
              <a:t>kekuatan</a:t>
            </a:r>
            <a:r>
              <a:rPr lang="en-US" dirty="0"/>
              <a:t> </a:t>
            </a:r>
            <a:r>
              <a:rPr lang="en-US" dirty="0" err="1"/>
              <a:t>hukum</a:t>
            </a:r>
            <a:r>
              <a:rPr lang="en-US" dirty="0"/>
              <a:t> </a:t>
            </a:r>
            <a:r>
              <a:rPr lang="en-US" dirty="0" err="1"/>
              <a:t>tetap</a:t>
            </a:r>
            <a:r>
              <a:rPr lang="en-US" dirty="0"/>
              <a:t> </a:t>
            </a:r>
            <a:r>
              <a:rPr lang="en-US" dirty="0" err="1"/>
              <a:t>karena</a:t>
            </a:r>
            <a:r>
              <a:rPr lang="en-US" dirty="0"/>
              <a:t> </a:t>
            </a:r>
            <a:r>
              <a:rPr lang="en-US" dirty="0" err="1"/>
              <a:t>melakukan</a:t>
            </a:r>
            <a:r>
              <a:rPr lang="en-US" dirty="0"/>
              <a:t> </a:t>
            </a:r>
            <a:r>
              <a:rPr lang="en-US" dirty="0" err="1"/>
              <a:t>tindak</a:t>
            </a:r>
            <a:r>
              <a:rPr lang="en-US" dirty="0"/>
              <a:t> </a:t>
            </a:r>
            <a:r>
              <a:rPr lang="en-US" dirty="0" err="1"/>
              <a:t>pidana</a:t>
            </a:r>
            <a:r>
              <a:rPr lang="en-US" dirty="0"/>
              <a:t> </a:t>
            </a:r>
            <a:r>
              <a:rPr lang="en-US" dirty="0" err="1"/>
              <a:t>dengan</a:t>
            </a:r>
            <a:r>
              <a:rPr lang="en-US" dirty="0"/>
              <a:t> </a:t>
            </a:r>
            <a:r>
              <a:rPr lang="en-US" dirty="0" err="1"/>
              <a:t>pidana</a:t>
            </a:r>
            <a:r>
              <a:rPr lang="en-US" dirty="0"/>
              <a:t> </a:t>
            </a:r>
            <a:r>
              <a:rPr lang="en-US" dirty="0" err="1"/>
              <a:t>penjara</a:t>
            </a:r>
            <a:r>
              <a:rPr lang="en-US" dirty="0"/>
              <a:t> 2 (</a:t>
            </a:r>
            <a:r>
              <a:rPr lang="en-US" dirty="0" err="1"/>
              <a:t>dua</a:t>
            </a:r>
            <a:r>
              <a:rPr lang="en-US" dirty="0"/>
              <a:t>) </a:t>
            </a:r>
            <a:r>
              <a:rPr lang="en-US" dirty="0" err="1"/>
              <a:t>tahun</a:t>
            </a:r>
            <a:r>
              <a:rPr lang="en-US" dirty="0"/>
              <a:t> </a:t>
            </a:r>
            <a:r>
              <a:rPr lang="en-US" dirty="0" err="1"/>
              <a:t>atau</a:t>
            </a:r>
            <a:r>
              <a:rPr lang="en-US" dirty="0"/>
              <a:t> </a:t>
            </a:r>
            <a:r>
              <a:rPr lang="en-US" dirty="0" err="1"/>
              <a:t>lebih</a:t>
            </a:r>
            <a:r>
              <a:rPr lang="en-US" dirty="0"/>
              <a:t>;</a:t>
            </a:r>
          </a:p>
          <a:p>
            <a:pPr marL="457200" indent="-457200" algn="just">
              <a:spcBef>
                <a:spcPts val="0"/>
              </a:spcBef>
              <a:spcAft>
                <a:spcPts val="600"/>
              </a:spcAft>
              <a:buFont typeface="+mj-lt"/>
              <a:buAutoNum type="arabicPeriod"/>
              <a:defRPr/>
            </a:pPr>
            <a:r>
              <a:rPr lang="en-US" dirty="0" err="1">
                <a:solidFill>
                  <a:srgbClr val="FF0000"/>
                </a:solidFill>
              </a:rPr>
              <a:t>tidak</a:t>
            </a:r>
            <a:r>
              <a:rPr lang="en-US" dirty="0">
                <a:solidFill>
                  <a:srgbClr val="FF0000"/>
                </a:solidFill>
              </a:rPr>
              <a:t> </a:t>
            </a:r>
            <a:r>
              <a:rPr lang="en-US" dirty="0" err="1">
                <a:solidFill>
                  <a:srgbClr val="FF0000"/>
                </a:solidFill>
              </a:rPr>
              <a:t>pernah</a:t>
            </a:r>
            <a:r>
              <a:rPr lang="en-US" dirty="0">
                <a:solidFill>
                  <a:srgbClr val="FF0000"/>
                </a:solidFill>
              </a:rPr>
              <a:t> </a:t>
            </a:r>
            <a:r>
              <a:rPr lang="en-US" dirty="0" err="1">
                <a:solidFill>
                  <a:srgbClr val="FF0000"/>
                </a:solidFill>
              </a:rPr>
              <a:t>diberhentikan</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hormat</a:t>
            </a:r>
            <a:r>
              <a:rPr lang="en-US" dirty="0">
                <a:solidFill>
                  <a:srgbClr val="FF0000"/>
                </a:solidFill>
              </a:rPr>
              <a:t> </a:t>
            </a:r>
            <a:r>
              <a:rPr lang="en-US" dirty="0" err="1">
                <a:solidFill>
                  <a:srgbClr val="FF0000"/>
                </a:solidFill>
              </a:rPr>
              <a:t>tidak</a:t>
            </a:r>
            <a:r>
              <a:rPr lang="en-US" dirty="0">
                <a:solidFill>
                  <a:srgbClr val="FF0000"/>
                </a:solidFill>
              </a:rPr>
              <a:t> </a:t>
            </a:r>
            <a:r>
              <a:rPr lang="en-US" dirty="0" err="1">
                <a:solidFill>
                  <a:srgbClr val="FF0000"/>
                </a:solidFill>
              </a:rPr>
              <a:t>atas</a:t>
            </a:r>
            <a:r>
              <a:rPr lang="en-US" dirty="0">
                <a:solidFill>
                  <a:srgbClr val="FF0000"/>
                </a:solidFill>
              </a:rPr>
              <a:t> </a:t>
            </a:r>
            <a:r>
              <a:rPr lang="en-US" dirty="0" err="1">
                <a:solidFill>
                  <a:srgbClr val="FF0000"/>
                </a:solidFill>
              </a:rPr>
              <a:t>permintaan</a:t>
            </a:r>
            <a:r>
              <a:rPr lang="en-US" dirty="0">
                <a:solidFill>
                  <a:srgbClr val="FF0000"/>
                </a:solidFill>
              </a:rPr>
              <a:t> </a:t>
            </a:r>
            <a:r>
              <a:rPr lang="en-US" dirty="0" err="1">
                <a:solidFill>
                  <a:srgbClr val="FF0000"/>
                </a:solidFill>
              </a:rPr>
              <a:t>sendiri</a:t>
            </a:r>
            <a:r>
              <a:rPr lang="en-US" dirty="0">
                <a:solidFill>
                  <a:srgbClr val="FF0000"/>
                </a:solidFill>
              </a:rPr>
              <a:t> </a:t>
            </a:r>
            <a:r>
              <a:rPr lang="en-US" dirty="0" err="1">
                <a:solidFill>
                  <a:srgbClr val="FF0000"/>
                </a:solidFill>
              </a:rPr>
              <a:t>atau</a:t>
            </a:r>
            <a:r>
              <a:rPr lang="en-US" dirty="0">
                <a:solidFill>
                  <a:srgbClr val="FF0000"/>
                </a:solidFill>
              </a:rPr>
              <a:t> </a:t>
            </a:r>
            <a:r>
              <a:rPr lang="en-US" dirty="0" err="1">
                <a:solidFill>
                  <a:srgbClr val="FF0000"/>
                </a:solidFill>
              </a:rPr>
              <a:t>tidak</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hormat</a:t>
            </a:r>
            <a:r>
              <a:rPr lang="en-US" dirty="0">
                <a:solidFill>
                  <a:srgbClr val="FF0000"/>
                </a:solidFill>
              </a:rPr>
              <a:t> </a:t>
            </a:r>
            <a:r>
              <a:rPr lang="en-US" dirty="0" err="1">
                <a:solidFill>
                  <a:srgbClr val="FF0000"/>
                </a:solidFill>
              </a:rPr>
              <a:t>sebagai</a:t>
            </a:r>
            <a:r>
              <a:rPr lang="en-US" dirty="0">
                <a:solidFill>
                  <a:srgbClr val="FF0000"/>
                </a:solidFill>
              </a:rPr>
              <a:t> </a:t>
            </a:r>
            <a:r>
              <a:rPr lang="en-US" dirty="0" err="1">
                <a:solidFill>
                  <a:srgbClr val="FF0000"/>
                </a:solidFill>
              </a:rPr>
              <a:t>Pegawai</a:t>
            </a:r>
            <a:r>
              <a:rPr lang="en-US" dirty="0">
                <a:solidFill>
                  <a:srgbClr val="FF0000"/>
                </a:solidFill>
              </a:rPr>
              <a:t> </a:t>
            </a:r>
            <a:r>
              <a:rPr lang="en-US" dirty="0" err="1">
                <a:solidFill>
                  <a:srgbClr val="FF0000"/>
                </a:solidFill>
              </a:rPr>
              <a:t>Negeri</a:t>
            </a:r>
            <a:r>
              <a:rPr lang="en-US" dirty="0">
                <a:solidFill>
                  <a:srgbClr val="FF0000"/>
                </a:solidFill>
              </a:rPr>
              <a:t> </a:t>
            </a:r>
            <a:r>
              <a:rPr lang="en-US" dirty="0" err="1">
                <a:solidFill>
                  <a:srgbClr val="FF0000"/>
                </a:solidFill>
              </a:rPr>
              <a:t>Sipil</a:t>
            </a:r>
            <a:r>
              <a:rPr lang="en-US" dirty="0">
                <a:solidFill>
                  <a:srgbClr val="FF0000"/>
                </a:solidFill>
              </a:rPr>
              <a:t>, PPPK, </a:t>
            </a:r>
            <a:r>
              <a:rPr lang="en-US" dirty="0" err="1">
                <a:solidFill>
                  <a:srgbClr val="FF0000"/>
                </a:solidFill>
              </a:rPr>
              <a:t>Prajurit</a:t>
            </a:r>
            <a:r>
              <a:rPr lang="en-US" dirty="0">
                <a:solidFill>
                  <a:srgbClr val="FF0000"/>
                </a:solidFill>
              </a:rPr>
              <a:t> </a:t>
            </a:r>
            <a:r>
              <a:rPr lang="en-US" dirty="0" err="1">
                <a:solidFill>
                  <a:srgbClr val="FF0000"/>
                </a:solidFill>
              </a:rPr>
              <a:t>Tentara</a:t>
            </a:r>
            <a:r>
              <a:rPr lang="en-US" dirty="0">
                <a:solidFill>
                  <a:srgbClr val="FF0000"/>
                </a:solidFill>
              </a:rPr>
              <a:t> </a:t>
            </a:r>
            <a:r>
              <a:rPr lang="en-US" dirty="0" err="1">
                <a:solidFill>
                  <a:srgbClr val="FF0000"/>
                </a:solidFill>
              </a:rPr>
              <a:t>Nasional</a:t>
            </a:r>
            <a:r>
              <a:rPr lang="en-US" dirty="0">
                <a:solidFill>
                  <a:srgbClr val="FF0000"/>
                </a:solidFill>
              </a:rPr>
              <a:t> Indonesia, </a:t>
            </a:r>
            <a:r>
              <a:rPr lang="en-US" dirty="0" err="1">
                <a:solidFill>
                  <a:srgbClr val="FF0000"/>
                </a:solidFill>
              </a:rPr>
              <a:t>Anggota</a:t>
            </a:r>
            <a:r>
              <a:rPr lang="en-US" dirty="0">
                <a:solidFill>
                  <a:srgbClr val="FF0000"/>
                </a:solidFill>
              </a:rPr>
              <a:t> </a:t>
            </a:r>
            <a:r>
              <a:rPr lang="en-US" dirty="0" err="1">
                <a:solidFill>
                  <a:srgbClr val="FF0000"/>
                </a:solidFill>
              </a:rPr>
              <a:t>Kepolisian</a:t>
            </a:r>
            <a:r>
              <a:rPr lang="en-US" dirty="0">
                <a:solidFill>
                  <a:srgbClr val="FF0000"/>
                </a:solidFill>
              </a:rPr>
              <a:t> </a:t>
            </a:r>
            <a:r>
              <a:rPr lang="en-US" dirty="0" err="1">
                <a:solidFill>
                  <a:srgbClr val="FF0000"/>
                </a:solidFill>
              </a:rPr>
              <a:t>Republik</a:t>
            </a:r>
            <a:r>
              <a:rPr lang="en-US" dirty="0">
                <a:solidFill>
                  <a:srgbClr val="FF0000"/>
                </a:solidFill>
              </a:rPr>
              <a:t> Indonesia, </a:t>
            </a:r>
            <a:r>
              <a:rPr lang="en-US" dirty="0" err="1">
                <a:solidFill>
                  <a:srgbClr val="FF0000"/>
                </a:solidFill>
              </a:rPr>
              <a:t>atau</a:t>
            </a:r>
            <a:r>
              <a:rPr lang="en-US" dirty="0">
                <a:solidFill>
                  <a:srgbClr val="FF0000"/>
                </a:solidFill>
              </a:rPr>
              <a:t> </a:t>
            </a:r>
            <a:r>
              <a:rPr lang="en-US" dirty="0" err="1">
                <a:solidFill>
                  <a:srgbClr val="FF0000"/>
                </a:solidFill>
              </a:rPr>
              <a:t>diberhentikan</a:t>
            </a:r>
            <a:r>
              <a:rPr lang="en-US" dirty="0">
                <a:solidFill>
                  <a:srgbClr val="FF0000"/>
                </a:solidFill>
              </a:rPr>
              <a:t> </a:t>
            </a:r>
            <a:r>
              <a:rPr lang="en-US" dirty="0" err="1">
                <a:solidFill>
                  <a:srgbClr val="FF0000"/>
                </a:solidFill>
              </a:rPr>
              <a:t>tidak</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hormat</a:t>
            </a:r>
            <a:r>
              <a:rPr lang="en-US" dirty="0">
                <a:solidFill>
                  <a:srgbClr val="FF0000"/>
                </a:solidFill>
              </a:rPr>
              <a:t> </a:t>
            </a:r>
            <a:r>
              <a:rPr lang="en-US" dirty="0" err="1">
                <a:solidFill>
                  <a:srgbClr val="FF0000"/>
                </a:solidFill>
              </a:rPr>
              <a:t>sebagai</a:t>
            </a:r>
            <a:r>
              <a:rPr lang="en-US" dirty="0">
                <a:solidFill>
                  <a:srgbClr val="FF0000"/>
                </a:solidFill>
              </a:rPr>
              <a:t> </a:t>
            </a:r>
            <a:r>
              <a:rPr lang="en-US" dirty="0" err="1">
                <a:solidFill>
                  <a:srgbClr val="FF0000"/>
                </a:solidFill>
              </a:rPr>
              <a:t>pegawai</a:t>
            </a:r>
            <a:r>
              <a:rPr lang="en-US" dirty="0">
                <a:solidFill>
                  <a:srgbClr val="FF0000"/>
                </a:solidFill>
              </a:rPr>
              <a:t> </a:t>
            </a:r>
            <a:r>
              <a:rPr lang="en-US" dirty="0" err="1">
                <a:solidFill>
                  <a:srgbClr val="FF0000"/>
                </a:solidFill>
              </a:rPr>
              <a:t>swasta</a:t>
            </a:r>
            <a:r>
              <a:rPr lang="en-US" dirty="0">
                <a:solidFill>
                  <a:srgbClr val="FF0000"/>
                </a:solidFill>
              </a:rPr>
              <a:t>;</a:t>
            </a:r>
          </a:p>
        </p:txBody>
      </p:sp>
    </p:spTree>
    <p:extLst>
      <p:ext uri="{BB962C8B-B14F-4D97-AF65-F5344CB8AC3E}">
        <p14:creationId xmlns:p14="http://schemas.microsoft.com/office/powerpoint/2010/main" val="25401074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idx="4294967295"/>
          </p:nvPr>
        </p:nvSpPr>
        <p:spPr>
          <a:xfrm>
            <a:off x="457200" y="44450"/>
            <a:ext cx="8229600" cy="1143000"/>
          </a:xfrm>
        </p:spPr>
        <p:txBody>
          <a:bodyPr/>
          <a:lstStyle/>
          <a:p>
            <a:pPr algn="ctr" eaLnBrk="1" hangingPunct="1"/>
            <a:r>
              <a:rPr lang="en-ID" altLang="en-US" sz="3200" b="1" dirty="0">
                <a:latin typeface="Arial Narrow" panose="020B0606020202030204" pitchFamily="34" charset="0"/>
                <a:cs typeface="Century Gothic" panose="020B0502020202020204" pitchFamily="34" charset="0"/>
              </a:rPr>
              <a:t>PERSYARATAN PELAMARAN PPPK #2</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2" name="TextBox 1"/>
          <p:cNvSpPr txBox="1"/>
          <p:nvPr/>
        </p:nvSpPr>
        <p:spPr>
          <a:xfrm>
            <a:off x="457200" y="1342504"/>
            <a:ext cx="8229600" cy="4462760"/>
          </a:xfrm>
          <a:prstGeom prst="rect">
            <a:avLst/>
          </a:prstGeom>
          <a:noFill/>
        </p:spPr>
        <p:txBody>
          <a:bodyPr>
            <a:spAutoFit/>
          </a:bodyPr>
          <a:lstStyle/>
          <a:p>
            <a:pPr marL="457200" indent="-457200" algn="just">
              <a:spcBef>
                <a:spcPts val="600"/>
              </a:spcBef>
              <a:buFont typeface="+mj-lt"/>
              <a:buAutoNum type="arabicPeriod" startAt="5"/>
              <a:defRPr/>
            </a:pPr>
            <a:r>
              <a:rPr lang="en-US" dirty="0" err="1"/>
              <a:t>tidak</a:t>
            </a:r>
            <a:r>
              <a:rPr lang="en-US" dirty="0"/>
              <a:t> </a:t>
            </a:r>
            <a:r>
              <a:rPr lang="en-US" dirty="0" err="1"/>
              <a:t>menjadi</a:t>
            </a:r>
            <a:r>
              <a:rPr lang="en-US" dirty="0"/>
              <a:t> </a:t>
            </a:r>
            <a:r>
              <a:rPr lang="en-US" dirty="0" err="1"/>
              <a:t>anggota</a:t>
            </a:r>
            <a:r>
              <a:rPr lang="en-US" dirty="0"/>
              <a:t> </a:t>
            </a:r>
            <a:r>
              <a:rPr lang="en-US" dirty="0" err="1"/>
              <a:t>atau</a:t>
            </a:r>
            <a:r>
              <a:rPr lang="en-US" dirty="0"/>
              <a:t> </a:t>
            </a:r>
            <a:r>
              <a:rPr lang="en-US" dirty="0" err="1"/>
              <a:t>pengurus</a:t>
            </a:r>
            <a:r>
              <a:rPr lang="en-US" dirty="0"/>
              <a:t> </a:t>
            </a:r>
            <a:r>
              <a:rPr lang="en-US" dirty="0" err="1"/>
              <a:t>partai</a:t>
            </a:r>
            <a:r>
              <a:rPr lang="en-US" dirty="0"/>
              <a:t> </a:t>
            </a:r>
            <a:r>
              <a:rPr lang="en-US" dirty="0" err="1"/>
              <a:t>politik</a:t>
            </a:r>
            <a:r>
              <a:rPr lang="en-US" dirty="0"/>
              <a:t> </a:t>
            </a:r>
            <a:r>
              <a:rPr lang="en-US" dirty="0" err="1"/>
              <a:t>atau</a:t>
            </a:r>
            <a:r>
              <a:rPr lang="en-US" dirty="0"/>
              <a:t> </a:t>
            </a:r>
            <a:r>
              <a:rPr lang="en-US" dirty="0" err="1"/>
              <a:t>terlibat</a:t>
            </a:r>
            <a:r>
              <a:rPr lang="en-US" dirty="0"/>
              <a:t> </a:t>
            </a:r>
            <a:r>
              <a:rPr lang="en-US" dirty="0" err="1"/>
              <a:t>politik</a:t>
            </a:r>
            <a:r>
              <a:rPr lang="en-US" dirty="0"/>
              <a:t> </a:t>
            </a:r>
            <a:r>
              <a:rPr lang="en-US" dirty="0" err="1"/>
              <a:t>praktis</a:t>
            </a:r>
            <a:r>
              <a:rPr lang="en-US" dirty="0"/>
              <a:t>;</a:t>
            </a:r>
          </a:p>
          <a:p>
            <a:pPr marL="457200" indent="-457200" algn="just">
              <a:spcBef>
                <a:spcPts val="600"/>
              </a:spcBef>
              <a:buFont typeface="+mj-lt"/>
              <a:buAutoNum type="arabicPeriod" startAt="5"/>
              <a:defRPr/>
            </a:pPr>
            <a:r>
              <a:rPr lang="en-US" dirty="0" err="1">
                <a:solidFill>
                  <a:srgbClr val="FF0000"/>
                </a:solidFill>
              </a:rPr>
              <a:t>memiliki</a:t>
            </a:r>
            <a:r>
              <a:rPr lang="en-US" dirty="0">
                <a:solidFill>
                  <a:srgbClr val="FF0000"/>
                </a:solidFill>
              </a:rPr>
              <a:t> </a:t>
            </a:r>
            <a:r>
              <a:rPr lang="en-US" dirty="0" err="1">
                <a:solidFill>
                  <a:srgbClr val="FF0000"/>
                </a:solidFill>
              </a:rPr>
              <a:t>kualifikasi</a:t>
            </a:r>
            <a:r>
              <a:rPr lang="en-US" dirty="0">
                <a:solidFill>
                  <a:srgbClr val="FF0000"/>
                </a:solidFill>
              </a:rPr>
              <a:t> </a:t>
            </a:r>
            <a:r>
              <a:rPr lang="en-US" dirty="0" err="1">
                <a:solidFill>
                  <a:srgbClr val="FF0000"/>
                </a:solidFill>
              </a:rPr>
              <a:t>pendidikan</a:t>
            </a:r>
            <a:r>
              <a:rPr lang="en-US" dirty="0">
                <a:solidFill>
                  <a:srgbClr val="FF0000"/>
                </a:solidFill>
              </a:rPr>
              <a:t> </a:t>
            </a:r>
            <a:r>
              <a:rPr lang="en-US" dirty="0" err="1">
                <a:solidFill>
                  <a:srgbClr val="FF0000"/>
                </a:solidFill>
              </a:rPr>
              <a:t>sesuai</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persyaratan</a:t>
            </a:r>
            <a:r>
              <a:rPr lang="en-US" dirty="0">
                <a:solidFill>
                  <a:srgbClr val="FF0000"/>
                </a:solidFill>
              </a:rPr>
              <a:t> jab</a:t>
            </a:r>
            <a:r>
              <a:rPr lang="id-ID" dirty="0">
                <a:solidFill>
                  <a:srgbClr val="FF0000"/>
                </a:solidFill>
              </a:rPr>
              <a:t>atan;</a:t>
            </a:r>
            <a:endParaRPr lang="en-US" dirty="0">
              <a:solidFill>
                <a:srgbClr val="FF0000"/>
              </a:solidFill>
            </a:endParaRPr>
          </a:p>
          <a:p>
            <a:pPr marL="457200" indent="-457200" algn="just">
              <a:spcBef>
                <a:spcPts val="600"/>
              </a:spcBef>
              <a:buFont typeface="+mj-lt"/>
              <a:buAutoNum type="arabicPeriod" startAt="5"/>
              <a:defRPr/>
            </a:pPr>
            <a:r>
              <a:rPr lang="id-ID" dirty="0"/>
              <a:t>memiliki kompetensi yang dibuktikan dengan </a:t>
            </a:r>
            <a:r>
              <a:rPr lang="en-US" dirty="0" err="1"/>
              <a:t>sertifikasi</a:t>
            </a:r>
            <a:r>
              <a:rPr lang="en-US" dirty="0"/>
              <a:t> </a:t>
            </a:r>
            <a:r>
              <a:rPr lang="en-US" dirty="0" err="1"/>
              <a:t>keahlian</a:t>
            </a:r>
            <a:r>
              <a:rPr lang="en-US" dirty="0"/>
              <a:t> </a:t>
            </a:r>
            <a:r>
              <a:rPr lang="en-US" dirty="0" err="1"/>
              <a:t>tertentu</a:t>
            </a:r>
            <a:r>
              <a:rPr lang="id-ID" dirty="0"/>
              <a:t> yang masih berlaku dari lembaga profesi yang berwenang untuk jabatan yang mempersyaratkan;</a:t>
            </a:r>
            <a:endParaRPr lang="en-US" dirty="0"/>
          </a:p>
          <a:p>
            <a:pPr marL="457200" indent="-457200" algn="just">
              <a:spcBef>
                <a:spcPts val="600"/>
              </a:spcBef>
              <a:buFont typeface="+mj-lt"/>
              <a:buAutoNum type="arabicPeriod" startAt="5"/>
              <a:defRPr/>
            </a:pPr>
            <a:r>
              <a:rPr lang="en-US" dirty="0" err="1">
                <a:solidFill>
                  <a:srgbClr val="FF0000"/>
                </a:solidFill>
              </a:rPr>
              <a:t>sehat</a:t>
            </a:r>
            <a:r>
              <a:rPr lang="en-US" dirty="0">
                <a:solidFill>
                  <a:srgbClr val="FF0000"/>
                </a:solidFill>
              </a:rPr>
              <a:t> </a:t>
            </a:r>
            <a:r>
              <a:rPr lang="en-US" dirty="0" err="1">
                <a:solidFill>
                  <a:srgbClr val="FF0000"/>
                </a:solidFill>
              </a:rPr>
              <a:t>jasmani</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rohani</a:t>
            </a:r>
            <a:r>
              <a:rPr lang="en-US" dirty="0">
                <a:solidFill>
                  <a:srgbClr val="FF0000"/>
                </a:solidFill>
              </a:rPr>
              <a:t> </a:t>
            </a:r>
            <a:r>
              <a:rPr lang="en-US" dirty="0" err="1">
                <a:solidFill>
                  <a:srgbClr val="FF0000"/>
                </a:solidFill>
              </a:rPr>
              <a:t>sesuai</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persyaratan</a:t>
            </a:r>
            <a:r>
              <a:rPr lang="en-US" dirty="0">
                <a:solidFill>
                  <a:srgbClr val="FF0000"/>
                </a:solidFill>
              </a:rPr>
              <a:t> </a:t>
            </a:r>
            <a:r>
              <a:rPr lang="en-US" dirty="0" err="1">
                <a:solidFill>
                  <a:srgbClr val="FF0000"/>
                </a:solidFill>
              </a:rPr>
              <a:t>jabatan</a:t>
            </a:r>
            <a:r>
              <a:rPr lang="en-US" dirty="0">
                <a:solidFill>
                  <a:srgbClr val="FF0000"/>
                </a:solidFill>
              </a:rPr>
              <a:t> yang </a:t>
            </a:r>
            <a:r>
              <a:rPr lang="en-US" dirty="0" err="1">
                <a:solidFill>
                  <a:srgbClr val="FF0000"/>
                </a:solidFill>
              </a:rPr>
              <a:t>dilamar</a:t>
            </a:r>
            <a:r>
              <a:rPr lang="en-US" dirty="0">
                <a:solidFill>
                  <a:srgbClr val="FF0000"/>
                </a:solidFill>
              </a:rPr>
              <a:t>; </a:t>
            </a:r>
            <a:r>
              <a:rPr lang="en-US" dirty="0" err="1">
                <a:solidFill>
                  <a:srgbClr val="FF0000"/>
                </a:solidFill>
              </a:rPr>
              <a:t>dan</a:t>
            </a:r>
            <a:endParaRPr lang="en-US" dirty="0">
              <a:solidFill>
                <a:srgbClr val="FF0000"/>
              </a:solidFill>
            </a:endParaRPr>
          </a:p>
          <a:p>
            <a:pPr marL="457200" indent="-457200" algn="just">
              <a:spcBef>
                <a:spcPts val="600"/>
              </a:spcBef>
              <a:buFont typeface="+mj-lt"/>
              <a:buAutoNum type="arabicPeriod" startAt="5"/>
              <a:defRPr/>
            </a:pPr>
            <a:r>
              <a:rPr lang="en-US" dirty="0" err="1"/>
              <a:t>persyaratan</a:t>
            </a:r>
            <a:r>
              <a:rPr lang="en-US" dirty="0"/>
              <a:t> lain </a:t>
            </a:r>
            <a:r>
              <a:rPr lang="en-US" dirty="0" err="1"/>
              <a:t>sesuai</a:t>
            </a:r>
            <a:r>
              <a:rPr lang="en-US" dirty="0"/>
              <a:t> </a:t>
            </a:r>
            <a:r>
              <a:rPr lang="en-US" dirty="0" err="1"/>
              <a:t>kebutuhan</a:t>
            </a:r>
            <a:r>
              <a:rPr lang="en-US" dirty="0"/>
              <a:t> </a:t>
            </a:r>
            <a:r>
              <a:rPr lang="en-US" dirty="0" err="1"/>
              <a:t>jabatan</a:t>
            </a:r>
            <a:r>
              <a:rPr lang="en-US" dirty="0"/>
              <a:t> yang </a:t>
            </a:r>
            <a:r>
              <a:rPr lang="en-US" dirty="0" err="1"/>
              <a:t>ditetapkan</a:t>
            </a:r>
            <a:r>
              <a:rPr lang="en-US" dirty="0"/>
              <a:t> </a:t>
            </a:r>
            <a:r>
              <a:rPr lang="en-US" dirty="0" err="1"/>
              <a:t>oleh</a:t>
            </a:r>
            <a:r>
              <a:rPr lang="en-US" dirty="0"/>
              <a:t> PPK.</a:t>
            </a:r>
          </a:p>
        </p:txBody>
      </p:sp>
    </p:spTree>
    <p:extLst>
      <p:ext uri="{BB962C8B-B14F-4D97-AF65-F5344CB8AC3E}">
        <p14:creationId xmlns:p14="http://schemas.microsoft.com/office/powerpoint/2010/main" val="20304173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idx="4294967295"/>
          </p:nvPr>
        </p:nvSpPr>
        <p:spPr>
          <a:xfrm>
            <a:off x="457200" y="115888"/>
            <a:ext cx="8229600" cy="1143000"/>
          </a:xfrm>
        </p:spPr>
        <p:txBody>
          <a:bodyPr>
            <a:normAutofit/>
          </a:bodyPr>
          <a:lstStyle/>
          <a:p>
            <a:pPr algn="ctr"/>
            <a:r>
              <a:rPr lang="en-ID" altLang="en-US" sz="3600" b="1" dirty="0">
                <a:latin typeface="+mn-lt"/>
                <a:cs typeface="Century Gothic" panose="020B0502020202020204" pitchFamily="34" charset="0"/>
              </a:rPr>
              <a:t>TAHAPAN PENGADAAN PPPK</a:t>
            </a:r>
            <a:endParaRPr lang="en-US" altLang="en-US" sz="3600" b="1" dirty="0">
              <a:latin typeface="+mn-lt"/>
              <a:cs typeface="Century Gothic" panose="020B0502020202020204" pitchFamily="34" charset="0"/>
            </a:endParaRPr>
          </a:p>
        </p:txBody>
      </p:sp>
      <p:graphicFrame>
        <p:nvGraphicFramePr>
          <p:cNvPr id="4" name="Diagram 3"/>
          <p:cNvGraphicFramePr/>
          <p:nvPr>
            <p:extLst>
              <p:ext uri="{D42A27DB-BD31-4B8C-83A1-F6EECF244321}">
                <p14:modId xmlns:p14="http://schemas.microsoft.com/office/powerpoint/2010/main" val="3290657074"/>
              </p:ext>
            </p:extLst>
          </p:nvPr>
        </p:nvGraphicFramePr>
        <p:xfrm>
          <a:off x="1259632" y="1258888"/>
          <a:ext cx="6696744" cy="5266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0513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255A48-C7FD-43F9-915B-E14CD7E74902}"/>
              </a:ext>
            </a:extLst>
          </p:cNvPr>
          <p:cNvSpPr>
            <a:spLocks noGrp="1"/>
          </p:cNvSpPr>
          <p:nvPr>
            <p:ph type="sldNum" sz="quarter" idx="12"/>
          </p:nvPr>
        </p:nvSpPr>
        <p:spPr/>
        <p:txBody>
          <a:bodyPr/>
          <a:lstStyle/>
          <a:p>
            <a:pPr>
              <a:defRPr/>
            </a:pPr>
            <a:fld id="{A516A2B5-DB22-4786-BEBB-EE6035FCDEDB}" type="slidenum">
              <a:rPr lang="en-US" smtClean="0"/>
              <a:pPr>
                <a:defRPr/>
              </a:pPr>
              <a:t>16</a:t>
            </a:fld>
            <a:endParaRPr lang="en-US"/>
          </a:p>
        </p:txBody>
      </p:sp>
      <p:sp>
        <p:nvSpPr>
          <p:cNvPr id="3" name="Title 1">
            <a:extLst>
              <a:ext uri="{FF2B5EF4-FFF2-40B4-BE49-F238E27FC236}">
                <a16:creationId xmlns:a16="http://schemas.microsoft.com/office/drawing/2014/main" id="{7BB515ED-635A-4503-A8D3-0AED2A9A5B23}"/>
              </a:ext>
            </a:extLst>
          </p:cNvPr>
          <p:cNvSpPr txBox="1">
            <a:spLocks/>
          </p:cNvSpPr>
          <p:nvPr/>
        </p:nvSpPr>
        <p:spPr>
          <a:xfrm>
            <a:off x="457200" y="188640"/>
            <a:ext cx="8229600" cy="536105"/>
          </a:xfrm>
          <a:solidFill>
            <a:schemeClr val="accent6">
              <a:lumMod val="60000"/>
              <a:lumOff val="40000"/>
            </a:schemeClr>
          </a:solidFill>
        </p:spPr>
        <p:txBody>
          <a:bodyPr>
            <a:normAutofit fontScale="97500"/>
          </a:bodyPr>
          <a:lstStyle>
            <a:lvl1pPr algn="l" rtl="0" eaLnBrk="0" fontAlgn="base" hangingPunct="0">
              <a:spcBef>
                <a:spcPct val="0"/>
              </a:spcBef>
              <a:spcAft>
                <a:spcPct val="0"/>
              </a:spcAft>
              <a:defRPr sz="3200" b="1" kern="1200">
                <a:solidFill>
                  <a:schemeClr val="tx1"/>
                </a:solidFill>
                <a:latin typeface="+mj-lt"/>
                <a:ea typeface="ＭＳ Ｐゴシック" pitchFamily="34" charset="-128"/>
                <a:cs typeface="Century Gothic"/>
              </a:defRPr>
            </a:lvl1pPr>
            <a:lvl2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2pPr>
            <a:lvl3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3pPr>
            <a:lvl4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4pPr>
            <a:lvl5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900" dirty="0">
                <a:latin typeface="Arial" panose="020B0604020202020204" pitchFamily="34" charset="0"/>
                <a:cs typeface="Arial" panose="020B0604020202020204" pitchFamily="34" charset="0"/>
              </a:rPr>
              <a:t>PENGADAAN PPPK</a:t>
            </a:r>
          </a:p>
        </p:txBody>
      </p:sp>
      <p:sp>
        <p:nvSpPr>
          <p:cNvPr id="4" name="Content Placeholder 2">
            <a:extLst>
              <a:ext uri="{FF2B5EF4-FFF2-40B4-BE49-F238E27FC236}">
                <a16:creationId xmlns:a16="http://schemas.microsoft.com/office/drawing/2014/main" id="{58322DBA-7315-4124-9944-33E94EC99E45}"/>
              </a:ext>
            </a:extLst>
          </p:cNvPr>
          <p:cNvSpPr txBox="1">
            <a:spLocks/>
          </p:cNvSpPr>
          <p:nvPr/>
        </p:nvSpPr>
        <p:spPr>
          <a:xfrm>
            <a:off x="418564" y="764704"/>
            <a:ext cx="8229600" cy="6192688"/>
          </a:xfrm>
          <a:prstGeom prst="rect">
            <a:avLst/>
          </a:prstGeom>
        </p:spPr>
        <p:txBody>
          <a:bodyPr>
            <a:normAutofit fontScale="850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indent="-517525" algn="just">
              <a:spcBef>
                <a:spcPts val="600"/>
              </a:spcBef>
              <a:buFont typeface="Wingdings 2" panose="05020102010507070707" pitchFamily="18" charset="2"/>
              <a:buChar char="R"/>
              <a:defRPr/>
            </a:pPr>
            <a:r>
              <a:rPr lang="en-US" sz="2400" dirty="0" err="1"/>
              <a:t>Pengadaan</a:t>
            </a:r>
            <a:r>
              <a:rPr lang="en-US" sz="2400" dirty="0"/>
              <a:t> </a:t>
            </a:r>
            <a:r>
              <a:rPr lang="en-US" sz="2400" dirty="0" err="1"/>
              <a:t>calon</a:t>
            </a:r>
            <a:r>
              <a:rPr lang="en-US" sz="2400" dirty="0"/>
              <a:t> PPPK </a:t>
            </a:r>
            <a:r>
              <a:rPr lang="en-US" sz="2400" dirty="0" err="1"/>
              <a:t>oleh</a:t>
            </a:r>
            <a:r>
              <a:rPr lang="en-US" sz="2400" dirty="0"/>
              <a:t> </a:t>
            </a:r>
            <a:r>
              <a:rPr lang="en-US" sz="2400" dirty="0" err="1"/>
              <a:t>Instansi</a:t>
            </a:r>
            <a:r>
              <a:rPr lang="en-US" sz="2400" dirty="0"/>
              <a:t> </a:t>
            </a:r>
            <a:r>
              <a:rPr lang="en-US" sz="2400" dirty="0" err="1"/>
              <a:t>Pemerintah</a:t>
            </a:r>
            <a:r>
              <a:rPr lang="en-US" sz="2400" dirty="0"/>
              <a:t> </a:t>
            </a:r>
            <a:r>
              <a:rPr lang="en-US" sz="2400" dirty="0" err="1"/>
              <a:t>dapat</a:t>
            </a:r>
            <a:r>
              <a:rPr lang="en-US" sz="2400" dirty="0"/>
              <a:t> </a:t>
            </a:r>
            <a:r>
              <a:rPr lang="en-US" sz="2400" dirty="0" err="1"/>
              <a:t>dilakukan</a:t>
            </a:r>
            <a:r>
              <a:rPr lang="en-US" sz="2400" dirty="0"/>
              <a:t> </a:t>
            </a:r>
            <a:r>
              <a:rPr lang="en-US" sz="2400" dirty="0" err="1"/>
              <a:t>oleh</a:t>
            </a:r>
            <a:r>
              <a:rPr lang="en-US" sz="2400" dirty="0"/>
              <a:t>:</a:t>
            </a:r>
          </a:p>
          <a:p>
            <a:pPr marL="542925" indent="0" algn="just">
              <a:spcBef>
                <a:spcPts val="600"/>
              </a:spcBef>
              <a:buNone/>
              <a:defRPr/>
            </a:pPr>
            <a:r>
              <a:rPr lang="en-US" sz="2400" dirty="0"/>
              <a:t>a.	</a:t>
            </a:r>
            <a:r>
              <a:rPr lang="en-US" sz="2400" dirty="0" err="1"/>
              <a:t>Panitia</a:t>
            </a:r>
            <a:r>
              <a:rPr lang="en-US" sz="2400" dirty="0"/>
              <a:t> </a:t>
            </a:r>
            <a:r>
              <a:rPr lang="en-US" sz="2400" dirty="0" err="1"/>
              <a:t>seleksi</a:t>
            </a:r>
            <a:r>
              <a:rPr lang="en-US" sz="2400" dirty="0"/>
              <a:t> </a:t>
            </a:r>
            <a:r>
              <a:rPr lang="en-US" sz="2400" dirty="0" err="1"/>
              <a:t>nasional</a:t>
            </a:r>
            <a:r>
              <a:rPr lang="en-US" sz="2400" dirty="0"/>
              <a:t> </a:t>
            </a:r>
            <a:r>
              <a:rPr lang="en-US" sz="2400" dirty="0" err="1"/>
              <a:t>pengadaan</a:t>
            </a:r>
            <a:r>
              <a:rPr lang="en-US" sz="2400" dirty="0"/>
              <a:t> PPPK; </a:t>
            </a:r>
          </a:p>
          <a:p>
            <a:pPr marL="542925" indent="0" algn="just">
              <a:spcBef>
                <a:spcPts val="600"/>
              </a:spcBef>
              <a:buNone/>
              <a:defRPr/>
            </a:pPr>
            <a:r>
              <a:rPr lang="en-US" sz="2400" dirty="0"/>
              <a:t>b.	</a:t>
            </a:r>
            <a:r>
              <a:rPr lang="en-US" sz="2400" dirty="0" err="1"/>
              <a:t>Panitia</a:t>
            </a:r>
            <a:r>
              <a:rPr lang="en-US" sz="2400" dirty="0"/>
              <a:t> </a:t>
            </a:r>
            <a:r>
              <a:rPr lang="en-US" sz="2400" dirty="0" err="1"/>
              <a:t>seleksi</a:t>
            </a:r>
            <a:r>
              <a:rPr lang="en-US" sz="2400" dirty="0"/>
              <a:t> </a:t>
            </a:r>
            <a:r>
              <a:rPr lang="en-US" sz="2400" dirty="0" err="1"/>
              <a:t>instansi</a:t>
            </a:r>
            <a:r>
              <a:rPr lang="en-US" sz="2400" dirty="0"/>
              <a:t> </a:t>
            </a:r>
            <a:r>
              <a:rPr lang="en-US" sz="2400" dirty="0" err="1"/>
              <a:t>pengadaan</a:t>
            </a:r>
            <a:r>
              <a:rPr lang="en-US" sz="2400" dirty="0"/>
              <a:t> PPPK; </a:t>
            </a:r>
            <a:r>
              <a:rPr lang="en-US" sz="2400" dirty="0" err="1"/>
              <a:t>dan</a:t>
            </a:r>
            <a:r>
              <a:rPr lang="en-US" sz="2400" dirty="0"/>
              <a:t>/</a:t>
            </a:r>
            <a:r>
              <a:rPr lang="en-US" sz="2400" dirty="0" err="1"/>
              <a:t>atau</a:t>
            </a:r>
            <a:endParaRPr lang="en-US" sz="2400" dirty="0"/>
          </a:p>
          <a:p>
            <a:pPr marL="542925" indent="0" algn="just">
              <a:spcBef>
                <a:spcPts val="600"/>
              </a:spcBef>
              <a:buNone/>
              <a:defRPr/>
            </a:pPr>
            <a:r>
              <a:rPr lang="en-US" sz="2400" dirty="0"/>
              <a:t>c.	</a:t>
            </a:r>
            <a:r>
              <a:rPr lang="en-US" sz="2400" dirty="0" err="1"/>
              <a:t>Instansi</a:t>
            </a:r>
            <a:r>
              <a:rPr lang="en-US" sz="2400" dirty="0"/>
              <a:t> </a:t>
            </a:r>
            <a:r>
              <a:rPr lang="en-US" sz="2400" dirty="0" err="1"/>
              <a:t>pembina</a:t>
            </a:r>
            <a:r>
              <a:rPr lang="en-US" sz="2400" dirty="0"/>
              <a:t> JF.</a:t>
            </a:r>
          </a:p>
          <a:p>
            <a:pPr marL="517525" indent="-517525" algn="just">
              <a:spcBef>
                <a:spcPts val="600"/>
              </a:spcBef>
              <a:buFont typeface="Wingdings 2" panose="05020102010507070707" pitchFamily="18" charset="2"/>
              <a:buChar char="R"/>
              <a:defRPr/>
            </a:pPr>
            <a:r>
              <a:rPr lang="en-US" sz="2400" dirty="0" err="1">
                <a:solidFill>
                  <a:srgbClr val="FF0000"/>
                </a:solidFill>
              </a:rPr>
              <a:t>Pengadaan</a:t>
            </a:r>
            <a:r>
              <a:rPr lang="en-US" sz="2400" dirty="0">
                <a:solidFill>
                  <a:srgbClr val="FF0000"/>
                </a:solidFill>
              </a:rPr>
              <a:t> PPPK </a:t>
            </a:r>
            <a:r>
              <a:rPr lang="en-US" sz="2400" dirty="0" err="1">
                <a:solidFill>
                  <a:srgbClr val="FF0000"/>
                </a:solidFill>
              </a:rPr>
              <a:t>dilakukan</a:t>
            </a:r>
            <a:r>
              <a:rPr lang="en-US" sz="2400" dirty="0">
                <a:solidFill>
                  <a:srgbClr val="FF0000"/>
                </a:solidFill>
              </a:rPr>
              <a:t> </a:t>
            </a:r>
            <a:r>
              <a:rPr lang="en-US" sz="2400" dirty="0" err="1">
                <a:solidFill>
                  <a:srgbClr val="FF0000"/>
                </a:solidFill>
              </a:rPr>
              <a:t>secara</a:t>
            </a:r>
            <a:r>
              <a:rPr lang="en-US" sz="2400" dirty="0">
                <a:solidFill>
                  <a:srgbClr val="FF0000"/>
                </a:solidFill>
              </a:rPr>
              <a:t> </a:t>
            </a:r>
            <a:r>
              <a:rPr lang="en-US" sz="2400" dirty="0" err="1">
                <a:solidFill>
                  <a:srgbClr val="FF0000"/>
                </a:solidFill>
              </a:rPr>
              <a:t>nasional</a:t>
            </a:r>
            <a:r>
              <a:rPr lang="en-US" sz="2400" dirty="0">
                <a:solidFill>
                  <a:srgbClr val="FF0000"/>
                </a:solidFill>
              </a:rPr>
              <a:t> </a:t>
            </a:r>
            <a:r>
              <a:rPr lang="en-US" sz="2400" dirty="0" err="1">
                <a:solidFill>
                  <a:srgbClr val="FF0000"/>
                </a:solidFill>
              </a:rPr>
              <a:t>berdasarkan</a:t>
            </a:r>
            <a:r>
              <a:rPr lang="en-US" sz="2400" dirty="0">
                <a:solidFill>
                  <a:srgbClr val="FF0000"/>
                </a:solidFill>
              </a:rPr>
              <a:t> </a:t>
            </a:r>
            <a:r>
              <a:rPr lang="en-US" sz="2400" dirty="0" err="1">
                <a:solidFill>
                  <a:srgbClr val="FF0000"/>
                </a:solidFill>
              </a:rPr>
              <a:t>perencanaan</a:t>
            </a:r>
            <a:r>
              <a:rPr lang="en-US" sz="2400" dirty="0">
                <a:solidFill>
                  <a:srgbClr val="FF0000"/>
                </a:solidFill>
              </a:rPr>
              <a:t> </a:t>
            </a:r>
            <a:r>
              <a:rPr lang="en-US" sz="2400" dirty="0" err="1">
                <a:solidFill>
                  <a:srgbClr val="FF0000"/>
                </a:solidFill>
              </a:rPr>
              <a:t>kebutuhan</a:t>
            </a:r>
            <a:r>
              <a:rPr lang="en-US" sz="2400" dirty="0">
                <a:solidFill>
                  <a:srgbClr val="FF0000"/>
                </a:solidFill>
              </a:rPr>
              <a:t> </a:t>
            </a:r>
            <a:r>
              <a:rPr lang="en-US" sz="2400" dirty="0" err="1">
                <a:solidFill>
                  <a:srgbClr val="FF0000"/>
                </a:solidFill>
              </a:rPr>
              <a:t>jumlah</a:t>
            </a:r>
            <a:r>
              <a:rPr lang="en-US" sz="2400" dirty="0">
                <a:solidFill>
                  <a:srgbClr val="FF0000"/>
                </a:solidFill>
              </a:rPr>
              <a:t> PPPK.</a:t>
            </a:r>
          </a:p>
          <a:p>
            <a:pPr marL="517525" indent="-517525" algn="just">
              <a:spcBef>
                <a:spcPts val="600"/>
              </a:spcBef>
              <a:buFont typeface="Wingdings 2" panose="05020102010507070707" pitchFamily="18" charset="2"/>
              <a:buChar char="R"/>
              <a:defRPr/>
            </a:pPr>
            <a:r>
              <a:rPr lang="en-US" sz="2400" dirty="0" err="1"/>
              <a:t>Dalam</a:t>
            </a:r>
            <a:r>
              <a:rPr lang="en-US" sz="2400" dirty="0"/>
              <a:t> </a:t>
            </a:r>
            <a:r>
              <a:rPr lang="en-US" sz="2400" dirty="0" err="1"/>
              <a:t>menjamin</a:t>
            </a:r>
            <a:r>
              <a:rPr lang="en-US" sz="2400" dirty="0"/>
              <a:t> </a:t>
            </a:r>
            <a:r>
              <a:rPr lang="en-US" sz="2400" dirty="0" err="1"/>
              <a:t>objektivitas</a:t>
            </a:r>
            <a:r>
              <a:rPr lang="en-US" sz="2400" dirty="0"/>
              <a:t>, </a:t>
            </a:r>
            <a:r>
              <a:rPr lang="en-US" sz="2400" dirty="0" err="1"/>
              <a:t>Menteri</a:t>
            </a:r>
            <a:r>
              <a:rPr lang="en-US" sz="2400" dirty="0"/>
              <a:t> </a:t>
            </a:r>
            <a:r>
              <a:rPr lang="en-US" sz="2400" dirty="0" err="1"/>
              <a:t>menetapkan</a:t>
            </a:r>
            <a:r>
              <a:rPr lang="en-US" sz="2400" dirty="0"/>
              <a:t> </a:t>
            </a:r>
            <a:r>
              <a:rPr lang="en-US" sz="2400" dirty="0" err="1"/>
              <a:t>kebijakan</a:t>
            </a:r>
            <a:r>
              <a:rPr lang="en-US" sz="2400" dirty="0"/>
              <a:t> </a:t>
            </a:r>
            <a:r>
              <a:rPr lang="en-US" sz="2400" dirty="0" err="1"/>
              <a:t>pengadaan</a:t>
            </a:r>
            <a:r>
              <a:rPr lang="en-US" sz="2400" dirty="0"/>
              <a:t> PPPK. </a:t>
            </a:r>
          </a:p>
          <a:p>
            <a:pPr marL="517525" indent="-517525" algn="just">
              <a:spcBef>
                <a:spcPts val="600"/>
              </a:spcBef>
              <a:buFont typeface="Wingdings 2" panose="05020102010507070707" pitchFamily="18" charset="2"/>
              <a:buChar char="R"/>
              <a:defRPr/>
            </a:pPr>
            <a:r>
              <a:rPr lang="en-US" sz="2400" dirty="0" err="1">
                <a:solidFill>
                  <a:srgbClr val="FF0000"/>
                </a:solidFill>
              </a:rPr>
              <a:t>Dalam</a:t>
            </a:r>
            <a:r>
              <a:rPr lang="en-US" sz="2400" dirty="0">
                <a:solidFill>
                  <a:srgbClr val="FF0000"/>
                </a:solidFill>
              </a:rPr>
              <a:t> </a:t>
            </a:r>
            <a:r>
              <a:rPr lang="en-US" sz="2400" dirty="0" err="1">
                <a:solidFill>
                  <a:srgbClr val="FF0000"/>
                </a:solidFill>
              </a:rPr>
              <a:t>melaksanakan</a:t>
            </a:r>
            <a:r>
              <a:rPr lang="en-US" sz="2400" dirty="0">
                <a:solidFill>
                  <a:srgbClr val="FF0000"/>
                </a:solidFill>
              </a:rPr>
              <a:t> </a:t>
            </a:r>
            <a:r>
              <a:rPr lang="en-US" sz="2400" dirty="0" err="1">
                <a:solidFill>
                  <a:srgbClr val="FF0000"/>
                </a:solidFill>
              </a:rPr>
              <a:t>kebijakan</a:t>
            </a:r>
            <a:r>
              <a:rPr lang="en-US" sz="2400" dirty="0">
                <a:solidFill>
                  <a:srgbClr val="FF0000"/>
                </a:solidFill>
              </a:rPr>
              <a:t> </a:t>
            </a:r>
            <a:r>
              <a:rPr lang="en-US" sz="2400" dirty="0" err="1">
                <a:solidFill>
                  <a:srgbClr val="FF0000"/>
                </a:solidFill>
              </a:rPr>
              <a:t>pengadaan</a:t>
            </a:r>
            <a:r>
              <a:rPr lang="en-US" sz="2400" dirty="0">
                <a:solidFill>
                  <a:srgbClr val="FF0000"/>
                </a:solidFill>
              </a:rPr>
              <a:t> PPPK </a:t>
            </a:r>
            <a:r>
              <a:rPr lang="en-US" sz="2400" dirty="0" err="1">
                <a:solidFill>
                  <a:srgbClr val="FF0000"/>
                </a:solidFill>
              </a:rPr>
              <a:t>Menteri</a:t>
            </a:r>
            <a:r>
              <a:rPr lang="en-US" sz="2400" dirty="0">
                <a:solidFill>
                  <a:srgbClr val="FF0000"/>
                </a:solidFill>
              </a:rPr>
              <a:t> </a:t>
            </a:r>
            <a:r>
              <a:rPr lang="en-US" sz="2400" dirty="0" err="1">
                <a:solidFill>
                  <a:srgbClr val="FF0000"/>
                </a:solidFill>
              </a:rPr>
              <a:t>dapat</a:t>
            </a:r>
            <a:r>
              <a:rPr lang="en-US" sz="2400" dirty="0">
                <a:solidFill>
                  <a:srgbClr val="FF0000"/>
                </a:solidFill>
              </a:rPr>
              <a:t> </a:t>
            </a:r>
            <a:r>
              <a:rPr lang="en-US" sz="2400" dirty="0" err="1">
                <a:solidFill>
                  <a:srgbClr val="FF0000"/>
                </a:solidFill>
              </a:rPr>
              <a:t>membentuk</a:t>
            </a:r>
            <a:r>
              <a:rPr lang="en-US" sz="2400" dirty="0">
                <a:solidFill>
                  <a:srgbClr val="FF0000"/>
                </a:solidFill>
              </a:rPr>
              <a:t> </a:t>
            </a:r>
            <a:r>
              <a:rPr lang="en-US" sz="2400" dirty="0" err="1">
                <a:solidFill>
                  <a:srgbClr val="FF0000"/>
                </a:solidFill>
              </a:rPr>
              <a:t>panitia</a:t>
            </a:r>
            <a:r>
              <a:rPr lang="en-US" sz="2400" dirty="0">
                <a:solidFill>
                  <a:srgbClr val="FF0000"/>
                </a:solidFill>
              </a:rPr>
              <a:t> </a:t>
            </a:r>
            <a:r>
              <a:rPr lang="en-US" sz="2400" dirty="0" err="1">
                <a:solidFill>
                  <a:srgbClr val="FF0000"/>
                </a:solidFill>
              </a:rPr>
              <a:t>seleksi</a:t>
            </a:r>
            <a:r>
              <a:rPr lang="en-US" sz="2400" dirty="0">
                <a:solidFill>
                  <a:srgbClr val="FF0000"/>
                </a:solidFill>
              </a:rPr>
              <a:t> </a:t>
            </a:r>
            <a:r>
              <a:rPr lang="en-US" sz="2400" dirty="0" err="1">
                <a:solidFill>
                  <a:srgbClr val="FF0000"/>
                </a:solidFill>
              </a:rPr>
              <a:t>nasional</a:t>
            </a:r>
            <a:r>
              <a:rPr lang="en-US" sz="2400" dirty="0">
                <a:solidFill>
                  <a:srgbClr val="FF0000"/>
                </a:solidFill>
              </a:rPr>
              <a:t> </a:t>
            </a:r>
            <a:r>
              <a:rPr lang="en-US" sz="2400" dirty="0" err="1">
                <a:solidFill>
                  <a:srgbClr val="FF0000"/>
                </a:solidFill>
              </a:rPr>
              <a:t>pengadaan</a:t>
            </a:r>
            <a:r>
              <a:rPr lang="en-US" sz="2400" dirty="0">
                <a:solidFill>
                  <a:srgbClr val="FF0000"/>
                </a:solidFill>
              </a:rPr>
              <a:t> PPPK.</a:t>
            </a:r>
          </a:p>
          <a:p>
            <a:pPr marL="517525" indent="-517525" algn="just">
              <a:spcBef>
                <a:spcPts val="600"/>
              </a:spcBef>
              <a:buFont typeface="Wingdings 2" panose="05020102010507070707" pitchFamily="18" charset="2"/>
              <a:buChar char="R"/>
              <a:defRPr/>
            </a:pPr>
            <a:r>
              <a:rPr lang="en-US" sz="2400" dirty="0" err="1"/>
              <a:t>Panitia</a:t>
            </a:r>
            <a:r>
              <a:rPr lang="en-US" sz="2400" dirty="0"/>
              <a:t> </a:t>
            </a:r>
            <a:r>
              <a:rPr lang="en-US" sz="2400" dirty="0" err="1"/>
              <a:t>seleksi</a:t>
            </a:r>
            <a:r>
              <a:rPr lang="en-US" sz="2400" dirty="0"/>
              <a:t> </a:t>
            </a:r>
            <a:r>
              <a:rPr lang="en-US" sz="2400" dirty="0" err="1"/>
              <a:t>nasional</a:t>
            </a:r>
            <a:r>
              <a:rPr lang="en-US" sz="2400" dirty="0"/>
              <a:t> </a:t>
            </a:r>
            <a:r>
              <a:rPr lang="en-US" sz="2400" dirty="0" err="1"/>
              <a:t>pengadaan</a:t>
            </a:r>
            <a:r>
              <a:rPr lang="en-US" sz="2400" dirty="0"/>
              <a:t> PPPK </a:t>
            </a:r>
            <a:r>
              <a:rPr lang="en-US" sz="2400" dirty="0" err="1"/>
              <a:t>mempunyai</a:t>
            </a:r>
            <a:r>
              <a:rPr lang="en-US" sz="2400" dirty="0"/>
              <a:t> </a:t>
            </a:r>
            <a:r>
              <a:rPr lang="en-US" sz="2400" dirty="0" err="1"/>
              <a:t>tugas</a:t>
            </a:r>
            <a:r>
              <a:rPr lang="en-US" sz="2400" dirty="0"/>
              <a:t> </a:t>
            </a:r>
            <a:r>
              <a:rPr lang="en-US" sz="2400" dirty="0" err="1"/>
              <a:t>mengoordinasikan</a:t>
            </a:r>
            <a:r>
              <a:rPr lang="en-US" sz="2400" dirty="0"/>
              <a:t> </a:t>
            </a:r>
            <a:r>
              <a:rPr lang="en-US" sz="2400" dirty="0" err="1"/>
              <a:t>dan</a:t>
            </a:r>
            <a:r>
              <a:rPr lang="en-US" sz="2400" dirty="0"/>
              <a:t> </a:t>
            </a:r>
            <a:r>
              <a:rPr lang="en-US" sz="2400" dirty="0" err="1"/>
              <a:t>mengawasi</a:t>
            </a:r>
            <a:r>
              <a:rPr lang="en-US" sz="2400" dirty="0"/>
              <a:t> </a:t>
            </a:r>
            <a:r>
              <a:rPr lang="en-US" sz="2400" dirty="0" err="1"/>
              <a:t>pelaksanaan</a:t>
            </a:r>
            <a:r>
              <a:rPr lang="en-US" sz="2400" dirty="0"/>
              <a:t> </a:t>
            </a:r>
            <a:r>
              <a:rPr lang="en-US" sz="2400" dirty="0" err="1"/>
              <a:t>pengadaan</a:t>
            </a:r>
            <a:r>
              <a:rPr lang="en-US" sz="2400" dirty="0"/>
              <a:t> PPPK </a:t>
            </a:r>
            <a:r>
              <a:rPr lang="en-US" sz="2400" dirty="0" err="1"/>
              <a:t>oleh</a:t>
            </a:r>
            <a:r>
              <a:rPr lang="en-US" sz="2400" dirty="0"/>
              <a:t> </a:t>
            </a:r>
            <a:r>
              <a:rPr lang="en-US" sz="2400" dirty="0" err="1"/>
              <a:t>instansi</a:t>
            </a:r>
            <a:r>
              <a:rPr lang="en-US" sz="2400" dirty="0"/>
              <a:t> </a:t>
            </a:r>
            <a:r>
              <a:rPr lang="en-US" sz="2400" dirty="0" err="1"/>
              <a:t>pembina</a:t>
            </a:r>
            <a:r>
              <a:rPr lang="en-US" sz="2400" dirty="0"/>
              <a:t> JF </a:t>
            </a:r>
            <a:r>
              <a:rPr lang="en-US" sz="2400" dirty="0" err="1"/>
              <a:t>dan</a:t>
            </a:r>
            <a:r>
              <a:rPr lang="en-US" sz="2400" dirty="0"/>
              <a:t> </a:t>
            </a:r>
            <a:r>
              <a:rPr lang="en-US" sz="2400" dirty="0" err="1"/>
              <a:t>panitia</a:t>
            </a:r>
            <a:r>
              <a:rPr lang="en-US" sz="2400" dirty="0"/>
              <a:t> </a:t>
            </a:r>
            <a:r>
              <a:rPr lang="en-US" sz="2400" dirty="0" err="1"/>
              <a:t>seleksi</a:t>
            </a:r>
            <a:r>
              <a:rPr lang="en-US" sz="2400" dirty="0"/>
              <a:t> </a:t>
            </a:r>
            <a:r>
              <a:rPr lang="en-US" sz="2400" dirty="0" err="1"/>
              <a:t>instansi</a:t>
            </a:r>
            <a:r>
              <a:rPr lang="en-US" sz="2400" dirty="0"/>
              <a:t> </a:t>
            </a:r>
            <a:r>
              <a:rPr lang="en-US" sz="2400" dirty="0" err="1"/>
              <a:t>pengadaan</a:t>
            </a:r>
            <a:r>
              <a:rPr lang="en-US" sz="2400" dirty="0"/>
              <a:t> PPPK. </a:t>
            </a:r>
          </a:p>
          <a:p>
            <a:pPr marL="517525" indent="-517525" algn="just">
              <a:spcBef>
                <a:spcPts val="600"/>
              </a:spcBef>
              <a:buFont typeface="Wingdings 2" panose="05020102010507070707" pitchFamily="18" charset="2"/>
              <a:buChar char="R"/>
              <a:defRPr/>
            </a:pPr>
            <a:r>
              <a:rPr lang="en-US" sz="2400" dirty="0" err="1">
                <a:solidFill>
                  <a:srgbClr val="FF0000"/>
                </a:solidFill>
              </a:rPr>
              <a:t>Pengadaan</a:t>
            </a:r>
            <a:r>
              <a:rPr lang="en-US" sz="2400" dirty="0">
                <a:solidFill>
                  <a:srgbClr val="FF0000"/>
                </a:solidFill>
              </a:rPr>
              <a:t> PPPK </a:t>
            </a:r>
            <a:r>
              <a:rPr lang="en-US" sz="2400" dirty="0" err="1">
                <a:solidFill>
                  <a:srgbClr val="FF0000"/>
                </a:solidFill>
              </a:rPr>
              <a:t>untuk</a:t>
            </a:r>
            <a:r>
              <a:rPr lang="en-US" sz="2400" dirty="0">
                <a:solidFill>
                  <a:srgbClr val="FF0000"/>
                </a:solidFill>
              </a:rPr>
              <a:t> </a:t>
            </a:r>
            <a:r>
              <a:rPr lang="en-US" sz="2400" dirty="0" err="1">
                <a:solidFill>
                  <a:srgbClr val="FF0000"/>
                </a:solidFill>
              </a:rPr>
              <a:t>mengisi</a:t>
            </a:r>
            <a:r>
              <a:rPr lang="en-US" sz="2400" dirty="0">
                <a:solidFill>
                  <a:srgbClr val="FF0000"/>
                </a:solidFill>
              </a:rPr>
              <a:t> JPT </a:t>
            </a:r>
            <a:r>
              <a:rPr lang="en-US" sz="2400" dirty="0" err="1">
                <a:solidFill>
                  <a:srgbClr val="FF0000"/>
                </a:solidFill>
              </a:rPr>
              <a:t>utama</a:t>
            </a:r>
            <a:r>
              <a:rPr lang="en-US" sz="2400" dirty="0">
                <a:solidFill>
                  <a:srgbClr val="FF0000"/>
                </a:solidFill>
              </a:rPr>
              <a:t> </a:t>
            </a:r>
            <a:r>
              <a:rPr lang="en-US" sz="2400" dirty="0" err="1">
                <a:solidFill>
                  <a:srgbClr val="FF0000"/>
                </a:solidFill>
              </a:rPr>
              <a:t>tertentu</a:t>
            </a:r>
            <a:r>
              <a:rPr lang="en-US" sz="2400" dirty="0">
                <a:solidFill>
                  <a:srgbClr val="FF0000"/>
                </a:solidFill>
              </a:rPr>
              <a:t> </a:t>
            </a:r>
            <a:r>
              <a:rPr lang="en-US" sz="2400" dirty="0" err="1">
                <a:solidFill>
                  <a:srgbClr val="FF0000"/>
                </a:solidFill>
              </a:rPr>
              <a:t>dan</a:t>
            </a:r>
            <a:r>
              <a:rPr lang="en-US" sz="2400" dirty="0">
                <a:solidFill>
                  <a:srgbClr val="FF0000"/>
                </a:solidFill>
              </a:rPr>
              <a:t> JPT </a:t>
            </a:r>
            <a:r>
              <a:rPr lang="en-US" sz="2400" dirty="0" err="1">
                <a:solidFill>
                  <a:srgbClr val="FF0000"/>
                </a:solidFill>
              </a:rPr>
              <a:t>madya</a:t>
            </a:r>
            <a:r>
              <a:rPr lang="en-US" sz="2400" dirty="0">
                <a:solidFill>
                  <a:srgbClr val="FF0000"/>
                </a:solidFill>
              </a:rPr>
              <a:t> </a:t>
            </a:r>
            <a:r>
              <a:rPr lang="en-US" sz="2400" dirty="0" err="1">
                <a:solidFill>
                  <a:srgbClr val="FF0000"/>
                </a:solidFill>
              </a:rPr>
              <a:t>tertentu</a:t>
            </a:r>
            <a:r>
              <a:rPr lang="en-US" sz="2400" dirty="0">
                <a:solidFill>
                  <a:srgbClr val="FF0000"/>
                </a:solidFill>
              </a:rPr>
              <a:t> yang </a:t>
            </a:r>
            <a:r>
              <a:rPr lang="en-US" sz="2400" dirty="0" err="1">
                <a:solidFill>
                  <a:srgbClr val="FF0000"/>
                </a:solidFill>
              </a:rPr>
              <a:t>lowong</a:t>
            </a:r>
            <a:r>
              <a:rPr lang="en-US" sz="2400" dirty="0">
                <a:solidFill>
                  <a:srgbClr val="FF0000"/>
                </a:solidFill>
              </a:rPr>
              <a:t> </a:t>
            </a:r>
            <a:r>
              <a:rPr lang="en-US" sz="2400" dirty="0" err="1">
                <a:solidFill>
                  <a:srgbClr val="FF0000"/>
                </a:solidFill>
              </a:rPr>
              <a:t>dilakukan</a:t>
            </a:r>
            <a:r>
              <a:rPr lang="en-US" sz="2400" dirty="0">
                <a:solidFill>
                  <a:srgbClr val="FF0000"/>
                </a:solidFill>
              </a:rPr>
              <a:t> </a:t>
            </a:r>
            <a:r>
              <a:rPr lang="en-US" sz="2400" dirty="0" err="1">
                <a:solidFill>
                  <a:srgbClr val="FF0000"/>
                </a:solidFill>
              </a:rPr>
              <a:t>setelah</a:t>
            </a:r>
            <a:r>
              <a:rPr lang="en-US" sz="2400" dirty="0">
                <a:solidFill>
                  <a:srgbClr val="FF0000"/>
                </a:solidFill>
              </a:rPr>
              <a:t> </a:t>
            </a:r>
            <a:r>
              <a:rPr lang="en-US" sz="2400" dirty="0" err="1">
                <a:solidFill>
                  <a:srgbClr val="FF0000"/>
                </a:solidFill>
              </a:rPr>
              <a:t>memenuhi</a:t>
            </a:r>
            <a:r>
              <a:rPr lang="en-US" sz="2400" dirty="0">
                <a:solidFill>
                  <a:srgbClr val="FF0000"/>
                </a:solidFill>
              </a:rPr>
              <a:t> </a:t>
            </a:r>
            <a:r>
              <a:rPr lang="en-US" sz="2400" dirty="0" err="1">
                <a:solidFill>
                  <a:srgbClr val="FF0000"/>
                </a:solidFill>
              </a:rPr>
              <a:t>ketentuan</a:t>
            </a:r>
            <a:r>
              <a:rPr lang="en-US" sz="2400" dirty="0">
                <a:solidFill>
                  <a:srgbClr val="FF0000"/>
                </a:solidFill>
              </a:rPr>
              <a:t>.</a:t>
            </a:r>
          </a:p>
          <a:p>
            <a:pPr marL="517525" indent="-517525" algn="just">
              <a:spcBef>
                <a:spcPts val="600"/>
              </a:spcBef>
              <a:buFont typeface="Wingdings 2" panose="05020102010507070707" pitchFamily="18" charset="2"/>
              <a:buChar char="R"/>
              <a:defRPr/>
            </a:pPr>
            <a:r>
              <a:rPr lang="en-US" sz="2400" dirty="0" err="1"/>
              <a:t>Pengadaan</a:t>
            </a:r>
            <a:r>
              <a:rPr lang="en-US" sz="2400" dirty="0"/>
              <a:t> PPPK </a:t>
            </a:r>
            <a:r>
              <a:rPr lang="en-US" sz="2400" dirty="0" err="1"/>
              <a:t>untuk</a:t>
            </a:r>
            <a:r>
              <a:rPr lang="en-US" sz="2400" dirty="0"/>
              <a:t> </a:t>
            </a:r>
            <a:r>
              <a:rPr lang="en-US" sz="2400" dirty="0" err="1"/>
              <a:t>mengisi</a:t>
            </a:r>
            <a:r>
              <a:rPr lang="en-US" sz="2400" dirty="0"/>
              <a:t> JPT </a:t>
            </a:r>
            <a:r>
              <a:rPr lang="en-US" sz="2400" dirty="0" err="1"/>
              <a:t>utama</a:t>
            </a:r>
            <a:r>
              <a:rPr lang="en-US" sz="2400" dirty="0"/>
              <a:t> </a:t>
            </a:r>
            <a:r>
              <a:rPr lang="en-US" sz="2400" dirty="0" err="1"/>
              <a:t>tertentu</a:t>
            </a:r>
            <a:r>
              <a:rPr lang="en-US" sz="2400" dirty="0"/>
              <a:t> </a:t>
            </a:r>
            <a:r>
              <a:rPr lang="en-US" sz="2400" dirty="0" err="1"/>
              <a:t>dan</a:t>
            </a:r>
            <a:r>
              <a:rPr lang="en-US" sz="2400" dirty="0"/>
              <a:t> JPT </a:t>
            </a:r>
            <a:r>
              <a:rPr lang="en-US" sz="2400" dirty="0" err="1"/>
              <a:t>madya</a:t>
            </a:r>
            <a:r>
              <a:rPr lang="en-US" sz="2400" dirty="0"/>
              <a:t> </a:t>
            </a:r>
            <a:r>
              <a:rPr lang="en-US" sz="2400" dirty="0" err="1"/>
              <a:t>tertentu</a:t>
            </a:r>
            <a:r>
              <a:rPr lang="en-US" sz="2400" dirty="0"/>
              <a:t> yang </a:t>
            </a:r>
            <a:r>
              <a:rPr lang="en-US" sz="2400" dirty="0" err="1"/>
              <a:t>lowong</a:t>
            </a:r>
            <a:r>
              <a:rPr lang="en-US" sz="2400" dirty="0"/>
              <a:t> </a:t>
            </a:r>
            <a:r>
              <a:rPr lang="en-US" sz="2400" dirty="0" err="1"/>
              <a:t>dilakukan</a:t>
            </a:r>
            <a:r>
              <a:rPr lang="en-US" sz="2400" dirty="0"/>
              <a:t> </a:t>
            </a:r>
            <a:r>
              <a:rPr lang="en-US" sz="2400" dirty="0" err="1"/>
              <a:t>sesuai</a:t>
            </a:r>
            <a:r>
              <a:rPr lang="en-US" sz="2400" dirty="0"/>
              <a:t> </a:t>
            </a:r>
            <a:r>
              <a:rPr lang="en-US" sz="2400" dirty="0" err="1"/>
              <a:t>dengan</a:t>
            </a:r>
            <a:r>
              <a:rPr lang="en-US" sz="2400" dirty="0"/>
              <a:t> </a:t>
            </a:r>
            <a:r>
              <a:rPr lang="en-US" sz="2400" dirty="0" err="1"/>
              <a:t>ketentuan</a:t>
            </a:r>
            <a:r>
              <a:rPr lang="en-US" sz="2400" dirty="0"/>
              <a:t> </a:t>
            </a:r>
            <a:r>
              <a:rPr lang="en-US" sz="2400" dirty="0" err="1"/>
              <a:t>mengenai</a:t>
            </a:r>
            <a:r>
              <a:rPr lang="en-US" sz="2400" dirty="0"/>
              <a:t> </a:t>
            </a:r>
            <a:r>
              <a:rPr lang="en-US" sz="2400" dirty="0" err="1"/>
              <a:t>tata</a:t>
            </a:r>
            <a:r>
              <a:rPr lang="en-US" sz="2400" dirty="0"/>
              <a:t> </a:t>
            </a:r>
            <a:r>
              <a:rPr lang="en-US" sz="2400" dirty="0" err="1"/>
              <a:t>cara</a:t>
            </a:r>
            <a:r>
              <a:rPr lang="en-US" sz="2400" dirty="0"/>
              <a:t> </a:t>
            </a:r>
            <a:r>
              <a:rPr lang="en-US" sz="2400" dirty="0" err="1"/>
              <a:t>pengisian</a:t>
            </a:r>
            <a:r>
              <a:rPr lang="en-US" sz="2400" dirty="0"/>
              <a:t> JPT </a:t>
            </a:r>
            <a:r>
              <a:rPr lang="en-US" sz="2400" dirty="0" err="1"/>
              <a:t>dalam</a:t>
            </a:r>
            <a:r>
              <a:rPr lang="en-US" sz="2400" dirty="0"/>
              <a:t> </a:t>
            </a:r>
            <a:r>
              <a:rPr lang="en-US" sz="2400" dirty="0" err="1"/>
              <a:t>peraturan</a:t>
            </a:r>
            <a:r>
              <a:rPr lang="en-US" sz="2400" dirty="0"/>
              <a:t> </a:t>
            </a:r>
            <a:r>
              <a:rPr lang="en-US" sz="2400" dirty="0" err="1"/>
              <a:t>perundang-undangan</a:t>
            </a:r>
            <a:r>
              <a:rPr lang="en-US" sz="2400" dirty="0"/>
              <a:t> </a:t>
            </a:r>
            <a:r>
              <a:rPr lang="en-US" sz="2400" dirty="0" err="1"/>
              <a:t>dan</a:t>
            </a:r>
            <a:r>
              <a:rPr lang="en-US" sz="2400" dirty="0"/>
              <a:t> </a:t>
            </a:r>
            <a:r>
              <a:rPr lang="en-US" sz="2400" dirty="0" err="1"/>
              <a:t>berkoordinasi</a:t>
            </a:r>
            <a:r>
              <a:rPr lang="en-US" sz="2400" dirty="0"/>
              <a:t> </a:t>
            </a:r>
            <a:r>
              <a:rPr lang="en-US" sz="2400" dirty="0" err="1"/>
              <a:t>dengan</a:t>
            </a:r>
            <a:r>
              <a:rPr lang="en-US" sz="2400" dirty="0"/>
              <a:t> KASN.</a:t>
            </a:r>
          </a:p>
        </p:txBody>
      </p:sp>
    </p:spTree>
    <p:extLst>
      <p:ext uri="{BB962C8B-B14F-4D97-AF65-F5344CB8AC3E}">
        <p14:creationId xmlns:p14="http://schemas.microsoft.com/office/powerpoint/2010/main" val="24855465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idx="4294967295"/>
          </p:nvPr>
        </p:nvSpPr>
        <p:spPr>
          <a:xfrm>
            <a:off x="457200" y="115888"/>
            <a:ext cx="8229600" cy="1143000"/>
          </a:xfrm>
        </p:spPr>
        <p:txBody>
          <a:bodyPr>
            <a:normAutofit/>
          </a:bodyPr>
          <a:lstStyle/>
          <a:p>
            <a:pPr algn="ctr"/>
            <a:r>
              <a:rPr lang="en-US" altLang="en-US" sz="3600" b="1" dirty="0">
                <a:latin typeface="+mn-lt"/>
                <a:cs typeface="Century Gothic" panose="020B0502020202020204" pitchFamily="34" charset="0"/>
              </a:rPr>
              <a:t>PENILAIAN KINERJA #1</a:t>
            </a:r>
          </a:p>
        </p:txBody>
      </p:sp>
      <p:sp>
        <p:nvSpPr>
          <p:cNvPr id="25604" name="Content Placeholder 4"/>
          <p:cNvSpPr>
            <a:spLocks noGrp="1"/>
          </p:cNvSpPr>
          <p:nvPr>
            <p:ph idx="1"/>
          </p:nvPr>
        </p:nvSpPr>
        <p:spPr>
          <a:xfrm>
            <a:off x="457200" y="1238200"/>
            <a:ext cx="8229600" cy="5287144"/>
          </a:xfrm>
        </p:spPr>
        <p:txBody>
          <a:bodyPr/>
          <a:lstStyle/>
          <a:p>
            <a:pPr marL="439738" indent="-439738" algn="just">
              <a:spcBef>
                <a:spcPts val="600"/>
              </a:spcBef>
              <a:buFont typeface="Wingdings 2" panose="05020102010507070707" pitchFamily="18" charset="2"/>
              <a:buChar char="R"/>
            </a:pPr>
            <a:r>
              <a:rPr lang="en-US" sz="2400" dirty="0" err="1"/>
              <a:t>Penilaian</a:t>
            </a:r>
            <a:r>
              <a:rPr lang="en-US" sz="2400" dirty="0"/>
              <a:t> </a:t>
            </a:r>
            <a:r>
              <a:rPr lang="en-US" sz="2400" dirty="0" err="1"/>
              <a:t>kinerja</a:t>
            </a:r>
            <a:r>
              <a:rPr lang="en-US" sz="2400" dirty="0"/>
              <a:t> PPPK </a:t>
            </a:r>
            <a:r>
              <a:rPr lang="en-US" sz="2400" dirty="0" err="1"/>
              <a:t>bertujuan</a:t>
            </a:r>
            <a:r>
              <a:rPr lang="en-US" sz="2400" dirty="0"/>
              <a:t> </a:t>
            </a:r>
            <a:r>
              <a:rPr lang="en-US" sz="2400" dirty="0" err="1"/>
              <a:t>menjamin</a:t>
            </a:r>
            <a:r>
              <a:rPr lang="en-US" sz="2400" dirty="0"/>
              <a:t> </a:t>
            </a:r>
            <a:r>
              <a:rPr lang="en-US" sz="2400" dirty="0" err="1"/>
              <a:t>objektivitas</a:t>
            </a:r>
            <a:r>
              <a:rPr lang="en-US" sz="2400" dirty="0"/>
              <a:t> </a:t>
            </a:r>
            <a:r>
              <a:rPr lang="en-US" sz="2400" dirty="0" err="1"/>
              <a:t>prestasi</a:t>
            </a:r>
            <a:r>
              <a:rPr lang="en-US" sz="2400" dirty="0"/>
              <a:t> </a:t>
            </a:r>
            <a:r>
              <a:rPr lang="en-US" sz="2400" dirty="0" err="1"/>
              <a:t>kerja</a:t>
            </a:r>
            <a:r>
              <a:rPr lang="en-US" sz="2400" dirty="0"/>
              <a:t> yang </a:t>
            </a:r>
            <a:r>
              <a:rPr lang="en-US" sz="2400" dirty="0" err="1"/>
              <a:t>sudah</a:t>
            </a:r>
            <a:r>
              <a:rPr lang="en-US" sz="2400" dirty="0"/>
              <a:t> </a:t>
            </a:r>
            <a:r>
              <a:rPr lang="en-US" sz="2400" dirty="0" err="1"/>
              <a:t>disepakati</a:t>
            </a:r>
            <a:r>
              <a:rPr lang="en-US" sz="2400" dirty="0"/>
              <a:t> </a:t>
            </a:r>
            <a:r>
              <a:rPr lang="en-US" sz="2400" dirty="0" err="1"/>
              <a:t>berdasarkan</a:t>
            </a:r>
            <a:r>
              <a:rPr lang="en-US" sz="2400" dirty="0"/>
              <a:t> </a:t>
            </a:r>
            <a:r>
              <a:rPr lang="en-US" sz="2400" dirty="0" err="1"/>
              <a:t>perjanjian</a:t>
            </a:r>
            <a:r>
              <a:rPr lang="en-US" sz="2400" dirty="0"/>
              <a:t> </a:t>
            </a:r>
            <a:r>
              <a:rPr lang="en-US" sz="2400" dirty="0" err="1"/>
              <a:t>kerja</a:t>
            </a:r>
            <a:r>
              <a:rPr lang="en-US" sz="2400" dirty="0"/>
              <a:t> </a:t>
            </a:r>
            <a:r>
              <a:rPr lang="en-US" sz="2400" dirty="0" err="1"/>
              <a:t>antara</a:t>
            </a:r>
            <a:r>
              <a:rPr lang="en-US" sz="2400" dirty="0"/>
              <a:t> </a:t>
            </a:r>
            <a:r>
              <a:rPr lang="id-ID" sz="2400" dirty="0"/>
              <a:t>PPK</a:t>
            </a:r>
            <a:r>
              <a:rPr lang="en-US" sz="2400" dirty="0"/>
              <a:t> </a:t>
            </a:r>
            <a:r>
              <a:rPr lang="en-US" sz="2400" dirty="0" err="1"/>
              <a:t>dengan</a:t>
            </a:r>
            <a:r>
              <a:rPr lang="en-US" sz="2400" dirty="0"/>
              <a:t> </a:t>
            </a:r>
            <a:r>
              <a:rPr lang="en-US" sz="2400" dirty="0" err="1"/>
              <a:t>pegawai</a:t>
            </a:r>
            <a:r>
              <a:rPr lang="en-US" sz="2400" dirty="0"/>
              <a:t> yang </a:t>
            </a:r>
            <a:r>
              <a:rPr lang="en-US" sz="2400" dirty="0" err="1"/>
              <a:t>bersangkutan</a:t>
            </a:r>
            <a:r>
              <a:rPr lang="en-US" sz="2400" dirty="0"/>
              <a:t>.</a:t>
            </a:r>
          </a:p>
          <a:p>
            <a:pPr marL="439738" indent="-439738" algn="just">
              <a:spcBef>
                <a:spcPts val="600"/>
              </a:spcBef>
              <a:buFont typeface="Wingdings 2" panose="05020102010507070707" pitchFamily="18" charset="2"/>
              <a:buChar char="R"/>
            </a:pPr>
            <a:r>
              <a:rPr lang="en-US" sz="2400" dirty="0" err="1">
                <a:solidFill>
                  <a:srgbClr val="FF0000"/>
                </a:solidFill>
              </a:rPr>
              <a:t>Penilaian</a:t>
            </a:r>
            <a:r>
              <a:rPr lang="en-US" sz="2400" dirty="0">
                <a:solidFill>
                  <a:srgbClr val="FF0000"/>
                </a:solidFill>
              </a:rPr>
              <a:t> </a:t>
            </a:r>
            <a:r>
              <a:rPr lang="en-US" sz="2400" dirty="0" err="1">
                <a:solidFill>
                  <a:srgbClr val="FF0000"/>
                </a:solidFill>
              </a:rPr>
              <a:t>kinerja</a:t>
            </a:r>
            <a:r>
              <a:rPr lang="en-US" sz="2400" dirty="0">
                <a:solidFill>
                  <a:srgbClr val="FF0000"/>
                </a:solidFill>
              </a:rPr>
              <a:t> PPPK </a:t>
            </a:r>
            <a:r>
              <a:rPr lang="en-US" sz="2400" dirty="0" err="1">
                <a:solidFill>
                  <a:srgbClr val="FF0000"/>
                </a:solidFill>
              </a:rPr>
              <a:t>dilakukan</a:t>
            </a:r>
            <a:r>
              <a:rPr lang="en-US" sz="2400" dirty="0">
                <a:solidFill>
                  <a:srgbClr val="FF0000"/>
                </a:solidFill>
              </a:rPr>
              <a:t> </a:t>
            </a:r>
            <a:r>
              <a:rPr lang="en-US" sz="2400" dirty="0" err="1">
                <a:solidFill>
                  <a:srgbClr val="FF0000"/>
                </a:solidFill>
              </a:rPr>
              <a:t>berdasarkan</a:t>
            </a:r>
            <a:r>
              <a:rPr lang="en-US" sz="2400" dirty="0">
                <a:solidFill>
                  <a:srgbClr val="FF0000"/>
                </a:solidFill>
              </a:rPr>
              <a:t> </a:t>
            </a:r>
            <a:r>
              <a:rPr lang="en-US" sz="2400" dirty="0" err="1">
                <a:solidFill>
                  <a:srgbClr val="FF0000"/>
                </a:solidFill>
              </a:rPr>
              <a:t>perjanjian</a:t>
            </a:r>
            <a:r>
              <a:rPr lang="en-US" sz="2400" dirty="0">
                <a:solidFill>
                  <a:srgbClr val="FF0000"/>
                </a:solidFill>
              </a:rPr>
              <a:t> </a:t>
            </a:r>
            <a:r>
              <a:rPr lang="en-US" sz="2400" dirty="0" err="1">
                <a:solidFill>
                  <a:srgbClr val="FF0000"/>
                </a:solidFill>
              </a:rPr>
              <a:t>kerja</a:t>
            </a:r>
            <a:r>
              <a:rPr lang="en-US" sz="2400" dirty="0">
                <a:solidFill>
                  <a:srgbClr val="FF0000"/>
                </a:solidFill>
              </a:rPr>
              <a:t> di </a:t>
            </a:r>
            <a:r>
              <a:rPr lang="en-US" sz="2400" dirty="0" err="1">
                <a:solidFill>
                  <a:srgbClr val="FF0000"/>
                </a:solidFill>
              </a:rPr>
              <a:t>tingkat</a:t>
            </a:r>
            <a:r>
              <a:rPr lang="en-US" sz="2400" dirty="0">
                <a:solidFill>
                  <a:srgbClr val="FF0000"/>
                </a:solidFill>
              </a:rPr>
              <a:t> </a:t>
            </a:r>
            <a:r>
              <a:rPr lang="en-US" sz="2400" dirty="0" err="1">
                <a:solidFill>
                  <a:srgbClr val="FF0000"/>
                </a:solidFill>
              </a:rPr>
              <a:t>individu</a:t>
            </a:r>
            <a:r>
              <a:rPr lang="en-US" sz="2400" dirty="0">
                <a:solidFill>
                  <a:srgbClr val="FF0000"/>
                </a:solidFill>
              </a:rPr>
              <a:t> </a:t>
            </a:r>
            <a:r>
              <a:rPr lang="en-US" sz="2400" dirty="0" err="1">
                <a:solidFill>
                  <a:srgbClr val="FF0000"/>
                </a:solidFill>
              </a:rPr>
              <a:t>dan</a:t>
            </a:r>
            <a:r>
              <a:rPr lang="en-US" sz="2400" dirty="0">
                <a:solidFill>
                  <a:srgbClr val="FF0000"/>
                </a:solidFill>
              </a:rPr>
              <a:t> </a:t>
            </a:r>
            <a:r>
              <a:rPr lang="en-US" sz="2400" dirty="0" err="1">
                <a:solidFill>
                  <a:srgbClr val="FF0000"/>
                </a:solidFill>
              </a:rPr>
              <a:t>tingkat</a:t>
            </a:r>
            <a:r>
              <a:rPr lang="en-US" sz="2400" dirty="0">
                <a:solidFill>
                  <a:srgbClr val="FF0000"/>
                </a:solidFill>
              </a:rPr>
              <a:t> unit </a:t>
            </a:r>
            <a:r>
              <a:rPr lang="en-US" sz="2400" dirty="0" err="1">
                <a:solidFill>
                  <a:srgbClr val="FF0000"/>
                </a:solidFill>
              </a:rPr>
              <a:t>atau</a:t>
            </a:r>
            <a:r>
              <a:rPr lang="en-US" sz="2400" dirty="0">
                <a:solidFill>
                  <a:srgbClr val="FF0000"/>
                </a:solidFill>
              </a:rPr>
              <a:t> </a:t>
            </a:r>
            <a:r>
              <a:rPr lang="en-US" sz="2400" dirty="0" err="1">
                <a:solidFill>
                  <a:srgbClr val="FF0000"/>
                </a:solidFill>
              </a:rPr>
              <a:t>organisasi</a:t>
            </a:r>
            <a:r>
              <a:rPr lang="en-US" sz="2400" dirty="0">
                <a:solidFill>
                  <a:srgbClr val="FF0000"/>
                </a:solidFill>
              </a:rPr>
              <a:t> </a:t>
            </a:r>
            <a:r>
              <a:rPr lang="en-US" sz="2400" dirty="0" err="1">
                <a:solidFill>
                  <a:srgbClr val="FF0000"/>
                </a:solidFill>
              </a:rPr>
              <a:t>dengan</a:t>
            </a:r>
            <a:r>
              <a:rPr lang="en-US" sz="2400" dirty="0">
                <a:solidFill>
                  <a:srgbClr val="FF0000"/>
                </a:solidFill>
              </a:rPr>
              <a:t> </a:t>
            </a:r>
            <a:r>
              <a:rPr lang="en-US" sz="2400" dirty="0" err="1">
                <a:solidFill>
                  <a:srgbClr val="FF0000"/>
                </a:solidFill>
              </a:rPr>
              <a:t>memperhatikan</a:t>
            </a:r>
            <a:r>
              <a:rPr lang="en-US" sz="2400" dirty="0">
                <a:solidFill>
                  <a:srgbClr val="FF0000"/>
                </a:solidFill>
              </a:rPr>
              <a:t> target, </a:t>
            </a:r>
            <a:r>
              <a:rPr lang="en-US" sz="2400" dirty="0" err="1">
                <a:solidFill>
                  <a:srgbClr val="FF0000"/>
                </a:solidFill>
              </a:rPr>
              <a:t>sasaran</a:t>
            </a:r>
            <a:r>
              <a:rPr lang="en-US" sz="2400" dirty="0">
                <a:solidFill>
                  <a:srgbClr val="FF0000"/>
                </a:solidFill>
              </a:rPr>
              <a:t>, </a:t>
            </a:r>
            <a:r>
              <a:rPr lang="en-US" sz="2400" dirty="0" err="1">
                <a:solidFill>
                  <a:srgbClr val="FF0000"/>
                </a:solidFill>
              </a:rPr>
              <a:t>hasil</a:t>
            </a:r>
            <a:r>
              <a:rPr lang="en-US" sz="2400" dirty="0">
                <a:solidFill>
                  <a:srgbClr val="FF0000"/>
                </a:solidFill>
              </a:rPr>
              <a:t>, </a:t>
            </a:r>
            <a:r>
              <a:rPr lang="en-US" sz="2400" dirty="0" err="1">
                <a:solidFill>
                  <a:srgbClr val="FF0000"/>
                </a:solidFill>
              </a:rPr>
              <a:t>manfaat</a:t>
            </a:r>
            <a:r>
              <a:rPr lang="en-US" sz="2400" dirty="0">
                <a:solidFill>
                  <a:srgbClr val="FF0000"/>
                </a:solidFill>
              </a:rPr>
              <a:t> yang </a:t>
            </a:r>
            <a:r>
              <a:rPr lang="en-US" sz="2400" dirty="0" err="1">
                <a:solidFill>
                  <a:srgbClr val="FF0000"/>
                </a:solidFill>
              </a:rPr>
              <a:t>dicapai</a:t>
            </a:r>
            <a:r>
              <a:rPr lang="en-US" sz="2400" dirty="0">
                <a:solidFill>
                  <a:srgbClr val="FF0000"/>
                </a:solidFill>
              </a:rPr>
              <a:t>, </a:t>
            </a:r>
            <a:r>
              <a:rPr lang="en-US" sz="2400" dirty="0" err="1">
                <a:solidFill>
                  <a:srgbClr val="FF0000"/>
                </a:solidFill>
              </a:rPr>
              <a:t>dan</a:t>
            </a:r>
            <a:r>
              <a:rPr lang="en-US" sz="2400" dirty="0">
                <a:solidFill>
                  <a:srgbClr val="FF0000"/>
                </a:solidFill>
              </a:rPr>
              <a:t> </a:t>
            </a:r>
            <a:r>
              <a:rPr lang="en-US" sz="2400" dirty="0" err="1">
                <a:solidFill>
                  <a:srgbClr val="FF0000"/>
                </a:solidFill>
              </a:rPr>
              <a:t>perilaku</a:t>
            </a:r>
            <a:r>
              <a:rPr lang="en-US" sz="2400" dirty="0">
                <a:solidFill>
                  <a:srgbClr val="FF0000"/>
                </a:solidFill>
              </a:rPr>
              <a:t> </a:t>
            </a:r>
            <a:r>
              <a:rPr lang="en-US" sz="2400" dirty="0" err="1">
                <a:solidFill>
                  <a:srgbClr val="FF0000"/>
                </a:solidFill>
              </a:rPr>
              <a:t>pegawai</a:t>
            </a:r>
            <a:r>
              <a:rPr lang="en-US" sz="2400" dirty="0">
                <a:solidFill>
                  <a:srgbClr val="FF0000"/>
                </a:solidFill>
              </a:rPr>
              <a:t>.</a:t>
            </a:r>
          </a:p>
          <a:p>
            <a:pPr marL="439738" indent="-439738" algn="just">
              <a:spcBef>
                <a:spcPts val="600"/>
              </a:spcBef>
              <a:buFont typeface="Wingdings 2" panose="05020102010507070707" pitchFamily="18" charset="2"/>
              <a:buChar char="R"/>
            </a:pPr>
            <a:r>
              <a:rPr lang="en-US" sz="2400" dirty="0" err="1"/>
              <a:t>Penilaian</a:t>
            </a:r>
            <a:r>
              <a:rPr lang="en-US" sz="2400" dirty="0"/>
              <a:t> </a:t>
            </a:r>
            <a:r>
              <a:rPr lang="en-US" sz="2400" dirty="0" err="1"/>
              <a:t>kinerja</a:t>
            </a:r>
            <a:r>
              <a:rPr lang="en-US" sz="2400" dirty="0"/>
              <a:t> PPPK </a:t>
            </a:r>
            <a:r>
              <a:rPr lang="en-US" sz="2400" dirty="0" err="1"/>
              <a:t>dilakukan</a:t>
            </a:r>
            <a:r>
              <a:rPr lang="en-US" sz="2400" dirty="0"/>
              <a:t> </a:t>
            </a:r>
            <a:r>
              <a:rPr lang="en-US" sz="2400" dirty="0" err="1"/>
              <a:t>secara</a:t>
            </a:r>
            <a:r>
              <a:rPr lang="en-US" sz="2400" dirty="0"/>
              <a:t> </a:t>
            </a:r>
            <a:r>
              <a:rPr lang="en-US" sz="2400" dirty="0" err="1"/>
              <a:t>objektif</a:t>
            </a:r>
            <a:r>
              <a:rPr lang="en-US" sz="2400" dirty="0"/>
              <a:t>, </a:t>
            </a:r>
            <a:r>
              <a:rPr lang="en-US" sz="2400" dirty="0" err="1"/>
              <a:t>terukur</a:t>
            </a:r>
            <a:r>
              <a:rPr lang="en-US" sz="2400" dirty="0"/>
              <a:t>, </a:t>
            </a:r>
            <a:r>
              <a:rPr lang="en-US" sz="2400" dirty="0" err="1"/>
              <a:t>akuntabel</a:t>
            </a:r>
            <a:r>
              <a:rPr lang="en-US" sz="2400" dirty="0"/>
              <a:t>, </a:t>
            </a:r>
            <a:r>
              <a:rPr lang="en-US" sz="2400" dirty="0" err="1"/>
              <a:t>partisipatif</a:t>
            </a:r>
            <a:r>
              <a:rPr lang="en-US" sz="2400" dirty="0"/>
              <a:t>, </a:t>
            </a:r>
            <a:r>
              <a:rPr lang="en-US" sz="2400" dirty="0" err="1"/>
              <a:t>dan</a:t>
            </a:r>
            <a:r>
              <a:rPr lang="en-US" sz="2400" dirty="0"/>
              <a:t> </a:t>
            </a:r>
            <a:r>
              <a:rPr lang="en-US" sz="2400" dirty="0" err="1"/>
              <a:t>transparan</a:t>
            </a:r>
            <a:r>
              <a:rPr lang="en-US" sz="2400" dirty="0"/>
              <a:t>.</a:t>
            </a:r>
          </a:p>
          <a:p>
            <a:pPr marL="439738" indent="-439738" algn="just">
              <a:spcBef>
                <a:spcPts val="600"/>
              </a:spcBef>
              <a:buFont typeface="Wingdings 2" panose="05020102010507070707" pitchFamily="18" charset="2"/>
              <a:buChar char="R"/>
            </a:pPr>
            <a:r>
              <a:rPr lang="en-US" sz="2400" dirty="0" err="1">
                <a:solidFill>
                  <a:srgbClr val="FF0000"/>
                </a:solidFill>
              </a:rPr>
              <a:t>Penilaian</a:t>
            </a:r>
            <a:r>
              <a:rPr lang="en-US" sz="2400" dirty="0">
                <a:solidFill>
                  <a:srgbClr val="FF0000"/>
                </a:solidFill>
              </a:rPr>
              <a:t> </a:t>
            </a:r>
            <a:r>
              <a:rPr lang="en-US" sz="2400" dirty="0" err="1">
                <a:solidFill>
                  <a:srgbClr val="FF0000"/>
                </a:solidFill>
              </a:rPr>
              <a:t>kinerja</a:t>
            </a:r>
            <a:r>
              <a:rPr lang="en-US" sz="2400" dirty="0">
                <a:solidFill>
                  <a:srgbClr val="FF0000"/>
                </a:solidFill>
              </a:rPr>
              <a:t> PPPK </a:t>
            </a:r>
            <a:r>
              <a:rPr lang="en-US" sz="2400" dirty="0" err="1">
                <a:solidFill>
                  <a:srgbClr val="FF0000"/>
                </a:solidFill>
              </a:rPr>
              <a:t>berada</a:t>
            </a:r>
            <a:r>
              <a:rPr lang="en-US" sz="2400" dirty="0">
                <a:solidFill>
                  <a:srgbClr val="FF0000"/>
                </a:solidFill>
              </a:rPr>
              <a:t> di </a:t>
            </a:r>
            <a:r>
              <a:rPr lang="en-US" sz="2400" dirty="0" err="1">
                <a:solidFill>
                  <a:srgbClr val="FF0000"/>
                </a:solidFill>
              </a:rPr>
              <a:t>bawah</a:t>
            </a:r>
            <a:r>
              <a:rPr lang="en-US" sz="2400" dirty="0">
                <a:solidFill>
                  <a:srgbClr val="FF0000"/>
                </a:solidFill>
              </a:rPr>
              <a:t> </a:t>
            </a:r>
            <a:r>
              <a:rPr lang="en-US" sz="2400" dirty="0" err="1">
                <a:solidFill>
                  <a:srgbClr val="FF0000"/>
                </a:solidFill>
              </a:rPr>
              <a:t>kewenangan</a:t>
            </a:r>
            <a:r>
              <a:rPr lang="en-US" sz="2400" dirty="0">
                <a:solidFill>
                  <a:srgbClr val="FF0000"/>
                </a:solidFill>
              </a:rPr>
              <a:t> </a:t>
            </a:r>
            <a:r>
              <a:rPr lang="en-US" sz="2400" dirty="0" err="1">
                <a:solidFill>
                  <a:srgbClr val="FF0000"/>
                </a:solidFill>
              </a:rPr>
              <a:t>PyB</a:t>
            </a:r>
            <a:r>
              <a:rPr lang="en-US" sz="2400" dirty="0">
                <a:solidFill>
                  <a:srgbClr val="FF0000"/>
                </a:solidFill>
              </a:rPr>
              <a:t> </a:t>
            </a:r>
            <a:r>
              <a:rPr lang="en-US" sz="2400" dirty="0" err="1">
                <a:solidFill>
                  <a:srgbClr val="FF0000"/>
                </a:solidFill>
              </a:rPr>
              <a:t>pada</a:t>
            </a:r>
            <a:r>
              <a:rPr lang="en-US" sz="2400" dirty="0">
                <a:solidFill>
                  <a:srgbClr val="FF0000"/>
                </a:solidFill>
              </a:rPr>
              <a:t> </a:t>
            </a:r>
            <a:r>
              <a:rPr lang="en-US" sz="2400" dirty="0" err="1">
                <a:solidFill>
                  <a:srgbClr val="FF0000"/>
                </a:solidFill>
              </a:rPr>
              <a:t>Instansi</a:t>
            </a:r>
            <a:r>
              <a:rPr lang="en-US" sz="2400" dirty="0">
                <a:solidFill>
                  <a:srgbClr val="FF0000"/>
                </a:solidFill>
              </a:rPr>
              <a:t> </a:t>
            </a:r>
            <a:r>
              <a:rPr lang="en-US" sz="2400" dirty="0" err="1">
                <a:solidFill>
                  <a:srgbClr val="FF0000"/>
                </a:solidFill>
              </a:rPr>
              <a:t>Pemerintah</a:t>
            </a:r>
            <a:r>
              <a:rPr lang="en-US" sz="2400" dirty="0">
                <a:solidFill>
                  <a:srgbClr val="FF0000"/>
                </a:solidFill>
              </a:rPr>
              <a:t> </a:t>
            </a:r>
            <a:r>
              <a:rPr lang="en-US" sz="2400" dirty="0" err="1">
                <a:solidFill>
                  <a:srgbClr val="FF0000"/>
                </a:solidFill>
              </a:rPr>
              <a:t>masing-masing</a:t>
            </a:r>
            <a:r>
              <a:rPr lang="en-US" sz="2400" dirty="0">
                <a:solidFill>
                  <a:srgbClr val="FF0000"/>
                </a:solidFill>
              </a:rPr>
              <a:t>.</a:t>
            </a:r>
          </a:p>
          <a:p>
            <a:pPr marL="439738" indent="-439738" algn="just">
              <a:spcBef>
                <a:spcPts val="600"/>
              </a:spcBef>
              <a:buFont typeface="Wingdings 2" panose="05020102010507070707" pitchFamily="18" charset="2"/>
              <a:buChar char="R"/>
            </a:pPr>
            <a:r>
              <a:rPr lang="en-US" sz="2400" dirty="0" err="1"/>
              <a:t>Penilaian</a:t>
            </a:r>
            <a:r>
              <a:rPr lang="en-US" sz="2400" dirty="0"/>
              <a:t> </a:t>
            </a:r>
            <a:r>
              <a:rPr lang="en-US" sz="2400" dirty="0" err="1"/>
              <a:t>kinerja</a:t>
            </a:r>
            <a:r>
              <a:rPr lang="en-US" sz="2400" dirty="0"/>
              <a:t> PPPK </a:t>
            </a:r>
            <a:r>
              <a:rPr lang="en-US" sz="2400" dirty="0" err="1"/>
              <a:t>didelegasikan</a:t>
            </a:r>
            <a:r>
              <a:rPr lang="en-US" sz="2400" dirty="0"/>
              <a:t> </a:t>
            </a:r>
            <a:r>
              <a:rPr lang="en-US" sz="2400" dirty="0" err="1"/>
              <a:t>secara</a:t>
            </a:r>
            <a:r>
              <a:rPr lang="en-US" sz="2400" dirty="0"/>
              <a:t> </a:t>
            </a:r>
            <a:r>
              <a:rPr lang="en-US" sz="2400" dirty="0" err="1"/>
              <a:t>berjenjang</a:t>
            </a:r>
            <a:r>
              <a:rPr lang="en-US" sz="2400" dirty="0"/>
              <a:t> </a:t>
            </a:r>
            <a:r>
              <a:rPr lang="en-US" sz="2400" dirty="0" err="1"/>
              <a:t>kepada</a:t>
            </a:r>
            <a:r>
              <a:rPr lang="en-US" sz="2400" dirty="0"/>
              <a:t> </a:t>
            </a:r>
            <a:r>
              <a:rPr lang="en-US" sz="2400" dirty="0" err="1"/>
              <a:t>atasan</a:t>
            </a:r>
            <a:r>
              <a:rPr lang="en-US" sz="2400" dirty="0"/>
              <a:t> </a:t>
            </a:r>
            <a:r>
              <a:rPr lang="en-US" sz="2400" dirty="0" err="1"/>
              <a:t>langsung</a:t>
            </a:r>
            <a:r>
              <a:rPr lang="en-US" sz="2400" dirty="0"/>
              <a:t> </a:t>
            </a:r>
            <a:r>
              <a:rPr lang="en-US" sz="2400" dirty="0" err="1"/>
              <a:t>dari</a:t>
            </a:r>
            <a:r>
              <a:rPr lang="en-US" sz="2400" dirty="0"/>
              <a:t> PPPK.</a:t>
            </a:r>
          </a:p>
        </p:txBody>
      </p:sp>
    </p:spTree>
    <p:extLst>
      <p:ext uri="{BB962C8B-B14F-4D97-AF65-F5344CB8AC3E}">
        <p14:creationId xmlns:p14="http://schemas.microsoft.com/office/powerpoint/2010/main" val="20172334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idx="4294967295"/>
          </p:nvPr>
        </p:nvSpPr>
        <p:spPr>
          <a:xfrm>
            <a:off x="457200" y="115888"/>
            <a:ext cx="8229600" cy="1143000"/>
          </a:xfrm>
        </p:spPr>
        <p:txBody>
          <a:bodyPr>
            <a:normAutofit/>
          </a:bodyPr>
          <a:lstStyle/>
          <a:p>
            <a:pPr algn="ctr"/>
            <a:r>
              <a:rPr lang="en-US" altLang="en-US" sz="3600" b="1" dirty="0">
                <a:latin typeface="+mn-lt"/>
                <a:cs typeface="Century Gothic" panose="020B0502020202020204" pitchFamily="34" charset="0"/>
              </a:rPr>
              <a:t>PENILAIAN KINERJA #2</a:t>
            </a:r>
          </a:p>
        </p:txBody>
      </p:sp>
      <p:sp>
        <p:nvSpPr>
          <p:cNvPr id="25604" name="Content Placeholder 4"/>
          <p:cNvSpPr>
            <a:spLocks noGrp="1"/>
          </p:cNvSpPr>
          <p:nvPr>
            <p:ph idx="1"/>
          </p:nvPr>
        </p:nvSpPr>
        <p:spPr>
          <a:xfrm>
            <a:off x="457200" y="1454224"/>
            <a:ext cx="8229600" cy="5143128"/>
          </a:xfrm>
        </p:spPr>
        <p:txBody>
          <a:bodyPr/>
          <a:lstStyle/>
          <a:p>
            <a:pPr marL="544513" indent="-544513">
              <a:spcBef>
                <a:spcPts val="600"/>
              </a:spcBef>
              <a:buFont typeface="Wingdings 2" panose="05020102010507070707" pitchFamily="18" charset="2"/>
              <a:buChar char="R"/>
            </a:pPr>
            <a:r>
              <a:rPr lang="en-US" sz="2400" dirty="0" err="1"/>
              <a:t>Penilaian</a:t>
            </a:r>
            <a:r>
              <a:rPr lang="en-US" sz="2400" dirty="0"/>
              <a:t> </a:t>
            </a:r>
            <a:r>
              <a:rPr lang="en-US" sz="2400" dirty="0" err="1"/>
              <a:t>kinerja</a:t>
            </a:r>
            <a:r>
              <a:rPr lang="en-US" sz="2400" dirty="0"/>
              <a:t> PPPK </a:t>
            </a:r>
            <a:r>
              <a:rPr lang="id-ID" sz="2400" dirty="0"/>
              <a:t>wajib</a:t>
            </a:r>
            <a:r>
              <a:rPr lang="en-US" sz="2400" dirty="0"/>
              <a:t> </a:t>
            </a:r>
            <a:r>
              <a:rPr lang="en-US" sz="2400" dirty="0" err="1"/>
              <a:t>mempertimbangkan</a:t>
            </a:r>
            <a:r>
              <a:rPr lang="en-US" sz="2400" dirty="0"/>
              <a:t> </a:t>
            </a:r>
            <a:r>
              <a:rPr lang="en-US" sz="2400" dirty="0" err="1"/>
              <a:t>pendapat</a:t>
            </a:r>
            <a:r>
              <a:rPr lang="en-US" sz="2400" dirty="0"/>
              <a:t> </a:t>
            </a:r>
            <a:r>
              <a:rPr lang="en-US" sz="2400" dirty="0" err="1"/>
              <a:t>rekan</a:t>
            </a:r>
            <a:r>
              <a:rPr lang="en-US" sz="2400" dirty="0"/>
              <a:t> </a:t>
            </a:r>
            <a:r>
              <a:rPr lang="en-US" sz="2400" dirty="0" err="1"/>
              <a:t>kerja</a:t>
            </a:r>
            <a:r>
              <a:rPr lang="en-US" sz="2400" dirty="0"/>
              <a:t> </a:t>
            </a:r>
            <a:r>
              <a:rPr lang="en-US" sz="2400" dirty="0" err="1"/>
              <a:t>setingkat</a:t>
            </a:r>
            <a:r>
              <a:rPr lang="en-US" sz="2400" dirty="0"/>
              <a:t> </a:t>
            </a:r>
            <a:r>
              <a:rPr lang="en-US" sz="2400" dirty="0" err="1"/>
              <a:t>dan</a:t>
            </a:r>
            <a:r>
              <a:rPr lang="en-US" sz="2400" dirty="0"/>
              <a:t> </a:t>
            </a:r>
            <a:r>
              <a:rPr lang="en-US" sz="2400" dirty="0" err="1"/>
              <a:t>bawahannya</a:t>
            </a:r>
            <a:r>
              <a:rPr lang="en-US" sz="2400" dirty="0"/>
              <a:t>.</a:t>
            </a:r>
          </a:p>
          <a:p>
            <a:pPr marL="544513" indent="-544513">
              <a:spcBef>
                <a:spcPts val="600"/>
              </a:spcBef>
              <a:buFont typeface="Wingdings 2" panose="05020102010507070707" pitchFamily="18" charset="2"/>
              <a:buChar char="R"/>
            </a:pPr>
            <a:r>
              <a:rPr lang="en-US" sz="2400" dirty="0" err="1">
                <a:solidFill>
                  <a:srgbClr val="FF0000"/>
                </a:solidFill>
              </a:rPr>
              <a:t>Hasil</a:t>
            </a:r>
            <a:r>
              <a:rPr lang="en-US" sz="2400" dirty="0">
                <a:solidFill>
                  <a:srgbClr val="FF0000"/>
                </a:solidFill>
              </a:rPr>
              <a:t> </a:t>
            </a:r>
            <a:r>
              <a:rPr lang="en-US" sz="2400" dirty="0" err="1">
                <a:solidFill>
                  <a:srgbClr val="FF0000"/>
                </a:solidFill>
              </a:rPr>
              <a:t>penilaian</a:t>
            </a:r>
            <a:r>
              <a:rPr lang="en-US" sz="2400" dirty="0">
                <a:solidFill>
                  <a:srgbClr val="FF0000"/>
                </a:solidFill>
              </a:rPr>
              <a:t> </a:t>
            </a:r>
            <a:r>
              <a:rPr lang="en-US" sz="2400" dirty="0" err="1">
                <a:solidFill>
                  <a:srgbClr val="FF0000"/>
                </a:solidFill>
              </a:rPr>
              <a:t>kinerja</a:t>
            </a:r>
            <a:r>
              <a:rPr lang="en-US" sz="2400" dirty="0">
                <a:solidFill>
                  <a:srgbClr val="FF0000"/>
                </a:solidFill>
              </a:rPr>
              <a:t> PPPK </a:t>
            </a:r>
            <a:r>
              <a:rPr lang="en-US" sz="2400" dirty="0" err="1">
                <a:solidFill>
                  <a:srgbClr val="FF0000"/>
                </a:solidFill>
              </a:rPr>
              <a:t>disampaikan</a:t>
            </a:r>
            <a:r>
              <a:rPr lang="en-US" sz="2400" dirty="0">
                <a:solidFill>
                  <a:srgbClr val="FF0000"/>
                </a:solidFill>
              </a:rPr>
              <a:t> </a:t>
            </a:r>
            <a:r>
              <a:rPr lang="en-US" sz="2400" dirty="0" err="1">
                <a:solidFill>
                  <a:srgbClr val="FF0000"/>
                </a:solidFill>
              </a:rPr>
              <a:t>kepada</a:t>
            </a:r>
            <a:r>
              <a:rPr lang="en-US" sz="2400" dirty="0">
                <a:solidFill>
                  <a:srgbClr val="FF0000"/>
                </a:solidFill>
              </a:rPr>
              <a:t> </a:t>
            </a:r>
            <a:r>
              <a:rPr lang="en-US" sz="2400" dirty="0" err="1">
                <a:solidFill>
                  <a:srgbClr val="FF0000"/>
                </a:solidFill>
              </a:rPr>
              <a:t>tim</a:t>
            </a:r>
            <a:r>
              <a:rPr lang="en-US" sz="2400" dirty="0">
                <a:solidFill>
                  <a:srgbClr val="FF0000"/>
                </a:solidFill>
              </a:rPr>
              <a:t> </a:t>
            </a:r>
            <a:r>
              <a:rPr lang="en-US" sz="2400" dirty="0" err="1">
                <a:solidFill>
                  <a:srgbClr val="FF0000"/>
                </a:solidFill>
              </a:rPr>
              <a:t>penilai</a:t>
            </a:r>
            <a:r>
              <a:rPr lang="en-US" sz="2400" dirty="0">
                <a:solidFill>
                  <a:srgbClr val="FF0000"/>
                </a:solidFill>
              </a:rPr>
              <a:t> </a:t>
            </a:r>
            <a:r>
              <a:rPr lang="en-US" sz="2400" dirty="0" err="1">
                <a:solidFill>
                  <a:srgbClr val="FF0000"/>
                </a:solidFill>
              </a:rPr>
              <a:t>kinerja</a:t>
            </a:r>
            <a:r>
              <a:rPr lang="en-US" sz="2400" dirty="0">
                <a:solidFill>
                  <a:srgbClr val="FF0000"/>
                </a:solidFill>
              </a:rPr>
              <a:t> PPPK.</a:t>
            </a:r>
          </a:p>
          <a:p>
            <a:pPr marL="544513" indent="-544513">
              <a:spcBef>
                <a:spcPts val="600"/>
              </a:spcBef>
              <a:buFont typeface="Wingdings 2" panose="05020102010507070707" pitchFamily="18" charset="2"/>
              <a:buChar char="R"/>
            </a:pPr>
            <a:r>
              <a:rPr lang="en-US" sz="2400" dirty="0" err="1"/>
              <a:t>Hasil</a:t>
            </a:r>
            <a:r>
              <a:rPr lang="en-US" sz="2400" dirty="0"/>
              <a:t> </a:t>
            </a:r>
            <a:r>
              <a:rPr lang="en-US" sz="2400" dirty="0" err="1"/>
              <a:t>penilaian</a:t>
            </a:r>
            <a:r>
              <a:rPr lang="en-US" sz="2400" dirty="0"/>
              <a:t> </a:t>
            </a:r>
            <a:r>
              <a:rPr lang="en-US" sz="2400" dirty="0" err="1"/>
              <a:t>kinerja</a:t>
            </a:r>
            <a:r>
              <a:rPr lang="en-US" sz="2400" dirty="0"/>
              <a:t> PPPK </a:t>
            </a:r>
            <a:r>
              <a:rPr lang="en-US" sz="2400" dirty="0" err="1"/>
              <a:t>dimanfaatkan</a:t>
            </a:r>
            <a:r>
              <a:rPr lang="en-US" sz="2400" dirty="0"/>
              <a:t> </a:t>
            </a:r>
            <a:r>
              <a:rPr lang="en-US" sz="2400" dirty="0" err="1"/>
              <a:t>untuk</a:t>
            </a:r>
            <a:r>
              <a:rPr lang="en-US" sz="2400" dirty="0"/>
              <a:t> </a:t>
            </a:r>
            <a:r>
              <a:rPr lang="en-US" sz="2400" dirty="0" err="1"/>
              <a:t>menjamin</a:t>
            </a:r>
            <a:r>
              <a:rPr lang="en-US" sz="2400" dirty="0"/>
              <a:t> </a:t>
            </a:r>
            <a:r>
              <a:rPr lang="en-US" sz="2400" dirty="0" err="1"/>
              <a:t>objektivitas</a:t>
            </a:r>
            <a:r>
              <a:rPr lang="en-US" sz="2400" dirty="0"/>
              <a:t> </a:t>
            </a:r>
            <a:r>
              <a:rPr lang="en-US" sz="2400" dirty="0" err="1"/>
              <a:t>perpanjangan</a:t>
            </a:r>
            <a:r>
              <a:rPr lang="en-US" sz="2400" dirty="0"/>
              <a:t> </a:t>
            </a:r>
            <a:r>
              <a:rPr lang="en-US" sz="2400" dirty="0" err="1"/>
              <a:t>perjanjian</a:t>
            </a:r>
            <a:r>
              <a:rPr lang="en-US" sz="2400" dirty="0"/>
              <a:t> </a:t>
            </a:r>
            <a:r>
              <a:rPr lang="en-US" sz="2400" dirty="0" err="1"/>
              <a:t>kerja</a:t>
            </a:r>
            <a:r>
              <a:rPr lang="en-US" sz="2400" dirty="0"/>
              <a:t>, </a:t>
            </a:r>
            <a:r>
              <a:rPr lang="en-US" sz="2400" dirty="0" err="1"/>
              <a:t>pemberian</a:t>
            </a:r>
            <a:r>
              <a:rPr lang="en-US" sz="2400" dirty="0"/>
              <a:t> </a:t>
            </a:r>
            <a:r>
              <a:rPr lang="en-US" sz="2400" dirty="0" err="1"/>
              <a:t>tunjangan</a:t>
            </a:r>
            <a:r>
              <a:rPr lang="en-US" sz="2400" dirty="0"/>
              <a:t>, </a:t>
            </a:r>
            <a:r>
              <a:rPr lang="en-US" sz="2400" dirty="0" err="1"/>
              <a:t>dan</a:t>
            </a:r>
            <a:r>
              <a:rPr lang="en-US" sz="2400" dirty="0"/>
              <a:t> </a:t>
            </a:r>
            <a:r>
              <a:rPr lang="en-US" sz="2400" dirty="0" err="1"/>
              <a:t>pengembangan</a:t>
            </a:r>
            <a:r>
              <a:rPr lang="en-US" sz="2400" dirty="0"/>
              <a:t> </a:t>
            </a:r>
            <a:r>
              <a:rPr lang="en-US" sz="2400" dirty="0" err="1"/>
              <a:t>kompetensi</a:t>
            </a:r>
            <a:r>
              <a:rPr lang="en-US" sz="2400" dirty="0"/>
              <a:t>.</a:t>
            </a:r>
          </a:p>
          <a:p>
            <a:pPr marL="544513" indent="-544513">
              <a:spcBef>
                <a:spcPts val="600"/>
              </a:spcBef>
              <a:buFont typeface="Wingdings 2" panose="05020102010507070707" pitchFamily="18" charset="2"/>
              <a:buChar char="R"/>
            </a:pPr>
            <a:r>
              <a:rPr lang="id-ID" sz="2400" dirty="0">
                <a:solidFill>
                  <a:srgbClr val="FF0000"/>
                </a:solidFill>
              </a:rPr>
              <a:t>PPPK yang dinilai oleh atasan dan tim penilai kinerja PPPK tidak mencapai target kinerja yang telah disepakati dalam perjanjian kerja diberhentikan dari PPPK.</a:t>
            </a:r>
            <a:endParaRPr lang="en-US" sz="2400" dirty="0">
              <a:solidFill>
                <a:srgbClr val="FF0000"/>
              </a:solidFill>
            </a:endParaRPr>
          </a:p>
          <a:p>
            <a:pPr marL="544513" indent="-544513">
              <a:spcBef>
                <a:spcPts val="600"/>
              </a:spcBef>
              <a:buFont typeface="Wingdings 2" panose="05020102010507070707" pitchFamily="18" charset="2"/>
              <a:buChar char="R"/>
            </a:pPr>
            <a:r>
              <a:rPr lang="id-ID" sz="2400" dirty="0"/>
              <a:t>Penilaian kinerja PPPK diatur lebih lanjut dengan Peraturan Menteri.</a:t>
            </a:r>
            <a:endParaRPr lang="en-US" sz="2400" dirty="0"/>
          </a:p>
          <a:p>
            <a:pPr>
              <a:spcBef>
                <a:spcPts val="600"/>
              </a:spcBef>
            </a:pPr>
            <a:endParaRPr lang="id-ID" altLang="en-US" sz="2400" dirty="0">
              <a:ea typeface="ＭＳ Ｐゴシック" panose="020B0600070205080204" pitchFamily="34" charset="-128"/>
            </a:endParaRPr>
          </a:p>
        </p:txBody>
      </p:sp>
    </p:spTree>
    <p:extLst>
      <p:ext uri="{BB962C8B-B14F-4D97-AF65-F5344CB8AC3E}">
        <p14:creationId xmlns:p14="http://schemas.microsoft.com/office/powerpoint/2010/main" val="24900525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idx="4294967295"/>
          </p:nvPr>
        </p:nvSpPr>
        <p:spPr>
          <a:xfrm>
            <a:off x="457200" y="115888"/>
            <a:ext cx="8229600" cy="1143000"/>
          </a:xfrm>
        </p:spPr>
        <p:txBody>
          <a:bodyPr>
            <a:normAutofit/>
          </a:bodyPr>
          <a:lstStyle/>
          <a:p>
            <a:pPr algn="ctr"/>
            <a:r>
              <a:rPr lang="en-US" altLang="en-US" sz="3600" b="1" dirty="0">
                <a:latin typeface="+mn-lt"/>
                <a:cs typeface="Century Gothic" panose="020B0502020202020204" pitchFamily="34" charset="0"/>
              </a:rPr>
              <a:t>PENILAIAN KINERJA #3</a:t>
            </a:r>
          </a:p>
        </p:txBody>
      </p:sp>
      <p:sp>
        <p:nvSpPr>
          <p:cNvPr id="25604" name="Content Placeholder 4"/>
          <p:cNvSpPr>
            <a:spLocks noGrp="1"/>
          </p:cNvSpPr>
          <p:nvPr>
            <p:ph idx="1"/>
          </p:nvPr>
        </p:nvSpPr>
        <p:spPr>
          <a:xfrm>
            <a:off x="457200" y="1268760"/>
            <a:ext cx="8229600" cy="5184576"/>
          </a:xfrm>
        </p:spPr>
        <p:txBody>
          <a:bodyPr>
            <a:normAutofit lnSpcReduction="10000"/>
          </a:bodyPr>
          <a:lstStyle/>
          <a:p>
            <a:pPr marL="544513" indent="-544513" algn="just">
              <a:spcBef>
                <a:spcPts val="600"/>
              </a:spcBef>
              <a:buFont typeface="Wingdings 2" panose="05020102010507070707" pitchFamily="18" charset="2"/>
              <a:buChar char="R"/>
            </a:pPr>
            <a:r>
              <a:rPr lang="id-ID" sz="2200" dirty="0"/>
              <a:t>Masa Hubungan Perjanjian Kerja bagi PPPK dalam pelaksanaan tugas jabatan yang sama paling singkat 1 (satu) tahun dan dapat diperpanjang sesuai kebutuhan dan berdasarkan penilaian kinerja.</a:t>
            </a:r>
            <a:endParaRPr lang="en-US" sz="2200" dirty="0"/>
          </a:p>
          <a:p>
            <a:pPr marL="544513" indent="-544513" algn="just">
              <a:spcBef>
                <a:spcPts val="600"/>
              </a:spcBef>
              <a:buFont typeface="Wingdings 2" panose="05020102010507070707" pitchFamily="18" charset="2"/>
              <a:buChar char="R"/>
            </a:pPr>
            <a:r>
              <a:rPr lang="id-ID" sz="2200" dirty="0">
                <a:solidFill>
                  <a:srgbClr val="FF0000"/>
                </a:solidFill>
              </a:rPr>
              <a:t>Perpanjangan Hubungan Perjanjian Kerja dalam pelaksanaan tugas jabatan yang sama didasarkan pada pencapaian kinerja, kesesuaian kompetensi, dan kebutuhan instansi setelah mendapat persetujuan PPK.</a:t>
            </a:r>
            <a:endParaRPr lang="en-US" sz="2200" dirty="0">
              <a:solidFill>
                <a:srgbClr val="FF0000"/>
              </a:solidFill>
            </a:endParaRPr>
          </a:p>
          <a:p>
            <a:pPr marL="544513" indent="-544513" algn="just">
              <a:spcBef>
                <a:spcPts val="600"/>
              </a:spcBef>
              <a:buFont typeface="Wingdings 2" panose="05020102010507070707" pitchFamily="18" charset="2"/>
              <a:buChar char="R"/>
            </a:pPr>
            <a:r>
              <a:rPr lang="id-ID" sz="2200" dirty="0"/>
              <a:t>Perpanjangan Hubungan Kerja bagi JPT yang berasal dari kalangan Non-PNS </a:t>
            </a:r>
            <a:r>
              <a:rPr lang="en-US" sz="2200" dirty="0" err="1"/>
              <a:t>mendapat</a:t>
            </a:r>
            <a:r>
              <a:rPr lang="en-US" sz="2200" dirty="0"/>
              <a:t> </a:t>
            </a:r>
            <a:r>
              <a:rPr lang="en-US" sz="2200" dirty="0" err="1"/>
              <a:t>persetujuan</a:t>
            </a:r>
            <a:r>
              <a:rPr lang="en-US" sz="2200" dirty="0"/>
              <a:t> PPK </a:t>
            </a:r>
            <a:r>
              <a:rPr lang="id-ID" sz="2200" dirty="0"/>
              <a:t>dan </a:t>
            </a:r>
            <a:r>
              <a:rPr lang="en-US" sz="2200" dirty="0" err="1"/>
              <a:t>berkoordinasi</a:t>
            </a:r>
            <a:r>
              <a:rPr lang="en-US" sz="2200" dirty="0"/>
              <a:t> </a:t>
            </a:r>
            <a:r>
              <a:rPr lang="en-US" sz="2200" dirty="0" err="1"/>
              <a:t>dengan</a:t>
            </a:r>
            <a:r>
              <a:rPr lang="en-US" sz="2200" dirty="0"/>
              <a:t> KASN</a:t>
            </a:r>
            <a:r>
              <a:rPr lang="id-ID" sz="2200" dirty="0"/>
              <a:t>. </a:t>
            </a:r>
            <a:endParaRPr lang="en-US" sz="2200" dirty="0"/>
          </a:p>
          <a:p>
            <a:pPr marL="544513" indent="-544513" algn="just">
              <a:spcBef>
                <a:spcPts val="600"/>
              </a:spcBef>
              <a:buFont typeface="Wingdings 2" panose="05020102010507070707" pitchFamily="18" charset="2"/>
              <a:buChar char="R"/>
            </a:pPr>
            <a:r>
              <a:rPr lang="id-ID" sz="2200" dirty="0">
                <a:solidFill>
                  <a:srgbClr val="FF0000"/>
                </a:solidFill>
              </a:rPr>
              <a:t>Dalam hal perjanjian kerja PPPK diperpanjang, </a:t>
            </a:r>
            <a:r>
              <a:rPr lang="en-US" sz="2200" dirty="0">
                <a:solidFill>
                  <a:srgbClr val="FF0000"/>
                </a:solidFill>
              </a:rPr>
              <a:t>PPK </a:t>
            </a:r>
            <a:r>
              <a:rPr lang="en-US" sz="2200" dirty="0" err="1">
                <a:solidFill>
                  <a:srgbClr val="FF0000"/>
                </a:solidFill>
              </a:rPr>
              <a:t>wajib</a:t>
            </a:r>
            <a:r>
              <a:rPr lang="en-US" sz="2200" dirty="0">
                <a:solidFill>
                  <a:srgbClr val="FF0000"/>
                </a:solidFill>
              </a:rPr>
              <a:t> </a:t>
            </a:r>
            <a:r>
              <a:rPr lang="en-US" sz="2200" dirty="0" err="1">
                <a:solidFill>
                  <a:srgbClr val="FF0000"/>
                </a:solidFill>
              </a:rPr>
              <a:t>menyampaikan</a:t>
            </a:r>
            <a:r>
              <a:rPr lang="en-US" sz="2200" dirty="0">
                <a:solidFill>
                  <a:srgbClr val="FF0000"/>
                </a:solidFill>
              </a:rPr>
              <a:t> </a:t>
            </a:r>
            <a:r>
              <a:rPr lang="en-US" sz="2200" dirty="0" err="1">
                <a:solidFill>
                  <a:srgbClr val="FF0000"/>
                </a:solidFill>
              </a:rPr>
              <a:t>tembusan</a:t>
            </a:r>
            <a:r>
              <a:rPr lang="en-US" sz="2200" dirty="0">
                <a:solidFill>
                  <a:srgbClr val="FF0000"/>
                </a:solidFill>
              </a:rPr>
              <a:t> </a:t>
            </a:r>
            <a:r>
              <a:rPr lang="en-US" sz="2200" dirty="0" err="1">
                <a:solidFill>
                  <a:srgbClr val="FF0000"/>
                </a:solidFill>
              </a:rPr>
              <a:t>surat</a:t>
            </a:r>
            <a:r>
              <a:rPr lang="en-US" sz="2200" dirty="0">
                <a:solidFill>
                  <a:srgbClr val="FF0000"/>
                </a:solidFill>
              </a:rPr>
              <a:t> </a:t>
            </a:r>
            <a:r>
              <a:rPr lang="en-US" sz="2200" dirty="0" err="1">
                <a:solidFill>
                  <a:srgbClr val="FF0000"/>
                </a:solidFill>
              </a:rPr>
              <a:t>keputusan</a:t>
            </a:r>
            <a:r>
              <a:rPr lang="en-US" sz="2200" dirty="0">
                <a:solidFill>
                  <a:srgbClr val="FF0000"/>
                </a:solidFill>
              </a:rPr>
              <a:t> </a:t>
            </a:r>
            <a:r>
              <a:rPr lang="id-ID" sz="2200" dirty="0">
                <a:solidFill>
                  <a:srgbClr val="FF0000"/>
                </a:solidFill>
              </a:rPr>
              <a:t>perpanjangan perjanjian kerja</a:t>
            </a:r>
            <a:r>
              <a:rPr lang="en-US" sz="2200" dirty="0">
                <a:solidFill>
                  <a:srgbClr val="FF0000"/>
                </a:solidFill>
              </a:rPr>
              <a:t> </a:t>
            </a:r>
            <a:r>
              <a:rPr lang="en-US" sz="2200" dirty="0" err="1">
                <a:solidFill>
                  <a:srgbClr val="FF0000"/>
                </a:solidFill>
              </a:rPr>
              <a:t>kepada</a:t>
            </a:r>
            <a:r>
              <a:rPr lang="en-US" sz="2200" dirty="0">
                <a:solidFill>
                  <a:srgbClr val="FF0000"/>
                </a:solidFill>
              </a:rPr>
              <a:t> </a:t>
            </a:r>
            <a:r>
              <a:rPr lang="en-US" sz="2200" dirty="0" err="1">
                <a:solidFill>
                  <a:srgbClr val="FF0000"/>
                </a:solidFill>
              </a:rPr>
              <a:t>Kepala</a:t>
            </a:r>
            <a:r>
              <a:rPr lang="en-US" sz="2200" dirty="0">
                <a:solidFill>
                  <a:srgbClr val="FF0000"/>
                </a:solidFill>
              </a:rPr>
              <a:t> </a:t>
            </a:r>
            <a:r>
              <a:rPr lang="id-ID" sz="2200" dirty="0">
                <a:solidFill>
                  <a:srgbClr val="FF0000"/>
                </a:solidFill>
              </a:rPr>
              <a:t>BKN</a:t>
            </a:r>
            <a:r>
              <a:rPr lang="en-US" sz="2200" dirty="0">
                <a:solidFill>
                  <a:srgbClr val="FF0000"/>
                </a:solidFill>
              </a:rPr>
              <a:t>.</a:t>
            </a:r>
          </a:p>
          <a:p>
            <a:pPr marL="544513" indent="-544513" algn="just">
              <a:spcBef>
                <a:spcPts val="600"/>
              </a:spcBef>
              <a:buFont typeface="Wingdings 2" panose="05020102010507070707" pitchFamily="18" charset="2"/>
              <a:buChar char="R"/>
            </a:pPr>
            <a:r>
              <a:rPr lang="en-US" sz="2200" dirty="0" err="1"/>
              <a:t>Perpanjangan</a:t>
            </a:r>
            <a:r>
              <a:rPr lang="en-US" sz="2200" dirty="0"/>
              <a:t> </a:t>
            </a:r>
            <a:r>
              <a:rPr lang="en-US" sz="2200" dirty="0" err="1"/>
              <a:t>Hubungan</a:t>
            </a:r>
            <a:r>
              <a:rPr lang="en-US" sz="2200" dirty="0"/>
              <a:t> </a:t>
            </a:r>
            <a:r>
              <a:rPr lang="en-US" sz="2200" dirty="0" err="1"/>
              <a:t>Perjanjian</a:t>
            </a:r>
            <a:r>
              <a:rPr lang="en-US" sz="2200" dirty="0"/>
              <a:t> </a:t>
            </a:r>
            <a:r>
              <a:rPr lang="en-US" sz="2200" dirty="0" err="1"/>
              <a:t>Kerja</a:t>
            </a:r>
            <a:r>
              <a:rPr lang="en-US" sz="2200" dirty="0"/>
              <a:t> </a:t>
            </a:r>
            <a:r>
              <a:rPr lang="en-US" sz="2200" dirty="0" err="1"/>
              <a:t>bagi</a:t>
            </a:r>
            <a:r>
              <a:rPr lang="en-US" sz="2200" dirty="0"/>
              <a:t> PPPK yang </a:t>
            </a:r>
            <a:r>
              <a:rPr lang="en-US" sz="2200" dirty="0" err="1"/>
              <a:t>menduduki</a:t>
            </a:r>
            <a:r>
              <a:rPr lang="en-US" sz="2200" dirty="0"/>
              <a:t> JPT </a:t>
            </a:r>
            <a:r>
              <a:rPr lang="en-US" sz="2200" dirty="0" err="1"/>
              <a:t>utama</a:t>
            </a:r>
            <a:r>
              <a:rPr lang="en-US" sz="2200" dirty="0"/>
              <a:t> </a:t>
            </a:r>
            <a:r>
              <a:rPr lang="en-US" sz="2200" dirty="0" err="1"/>
              <a:t>dan</a:t>
            </a:r>
            <a:r>
              <a:rPr lang="en-US" sz="2200" dirty="0"/>
              <a:t> JPT </a:t>
            </a:r>
            <a:r>
              <a:rPr lang="en-US" sz="2200" dirty="0" err="1"/>
              <a:t>madya</a:t>
            </a:r>
            <a:r>
              <a:rPr lang="en-US" sz="2200" dirty="0"/>
              <a:t> </a:t>
            </a:r>
            <a:r>
              <a:rPr lang="en-US" sz="2200" dirty="0" err="1"/>
              <a:t>tertentu</a:t>
            </a:r>
            <a:r>
              <a:rPr lang="en-US" sz="2200" dirty="0"/>
              <a:t> paling lama 5 (lima) </a:t>
            </a:r>
            <a:r>
              <a:rPr lang="en-US" sz="2200" dirty="0" err="1"/>
              <a:t>tahun</a:t>
            </a:r>
            <a:r>
              <a:rPr lang="en-US" sz="2200" dirty="0"/>
              <a:t>. </a:t>
            </a:r>
          </a:p>
          <a:p>
            <a:pPr algn="just">
              <a:spcBef>
                <a:spcPts val="600"/>
              </a:spcBef>
            </a:pPr>
            <a:endParaRPr lang="id-ID" altLang="en-US" sz="2200" dirty="0">
              <a:ea typeface="ＭＳ Ｐゴシック" panose="020B0600070205080204" pitchFamily="34" charset="-128"/>
            </a:endParaRPr>
          </a:p>
        </p:txBody>
      </p:sp>
    </p:spTree>
    <p:extLst>
      <p:ext uri="{BB962C8B-B14F-4D97-AF65-F5344CB8AC3E}">
        <p14:creationId xmlns:p14="http://schemas.microsoft.com/office/powerpoint/2010/main" val="39496198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F31600-7D38-4D2E-8AF9-80B736E184AE}"/>
              </a:ext>
            </a:extLst>
          </p:cNvPr>
          <p:cNvSpPr>
            <a:spLocks noGrp="1"/>
          </p:cNvSpPr>
          <p:nvPr>
            <p:ph type="sldNum" sz="quarter" idx="12"/>
          </p:nvPr>
        </p:nvSpPr>
        <p:spPr/>
        <p:txBody>
          <a:bodyPr/>
          <a:lstStyle/>
          <a:p>
            <a:pPr>
              <a:defRPr/>
            </a:pPr>
            <a:fld id="{A516A2B5-DB22-4786-BEBB-EE6035FCDEDB}" type="slidenum">
              <a:rPr lang="en-US" smtClean="0"/>
              <a:pPr>
                <a:defRPr/>
              </a:pPr>
              <a:t>2</a:t>
            </a:fld>
            <a:endParaRPr lang="en-US"/>
          </a:p>
        </p:txBody>
      </p:sp>
      <p:sp>
        <p:nvSpPr>
          <p:cNvPr id="3" name="TextBox 2">
            <a:extLst>
              <a:ext uri="{FF2B5EF4-FFF2-40B4-BE49-F238E27FC236}">
                <a16:creationId xmlns:a16="http://schemas.microsoft.com/office/drawing/2014/main" id="{2DA9AB59-6E2F-4569-A2AA-ACC97FC47955}"/>
              </a:ext>
            </a:extLst>
          </p:cNvPr>
          <p:cNvSpPr txBox="1"/>
          <p:nvPr/>
        </p:nvSpPr>
        <p:spPr>
          <a:xfrm>
            <a:off x="1403648" y="1268760"/>
            <a:ext cx="6480720" cy="646331"/>
          </a:xfrm>
          <a:prstGeom prst="rect">
            <a:avLst/>
          </a:prstGeom>
          <a:noFill/>
        </p:spPr>
        <p:txBody>
          <a:bodyPr wrap="square" rtlCol="0">
            <a:spAutoFit/>
          </a:bodyPr>
          <a:lstStyle/>
          <a:p>
            <a:pPr algn="r" defTabSz="342900" eaLnBrk="1" fontAlgn="auto" hangingPunct="1">
              <a:spcBef>
                <a:spcPts val="0"/>
              </a:spcBef>
              <a:spcAft>
                <a:spcPts val="0"/>
              </a:spcAft>
            </a:pPr>
            <a:r>
              <a:rPr lang="en-ID" sz="3600" b="1" dirty="0">
                <a:solidFill>
                  <a:prstClr val="black"/>
                </a:solidFill>
                <a:latin typeface="Calibri"/>
                <a:ea typeface="+mn-ea"/>
              </a:rPr>
              <a:t>POKOK BAHASAN</a:t>
            </a:r>
            <a:endParaRPr lang="id-ID" sz="3600" b="1" dirty="0">
              <a:solidFill>
                <a:prstClr val="black"/>
              </a:solidFill>
              <a:latin typeface="Calibri"/>
              <a:ea typeface="+mn-ea"/>
            </a:endParaRPr>
          </a:p>
        </p:txBody>
      </p:sp>
      <p:sp>
        <p:nvSpPr>
          <p:cNvPr id="4" name="TextBox 3">
            <a:extLst>
              <a:ext uri="{FF2B5EF4-FFF2-40B4-BE49-F238E27FC236}">
                <a16:creationId xmlns:a16="http://schemas.microsoft.com/office/drawing/2014/main" id="{A9CB5BA3-8972-433F-9FE9-044680C829D9}"/>
              </a:ext>
            </a:extLst>
          </p:cNvPr>
          <p:cNvSpPr txBox="1"/>
          <p:nvPr/>
        </p:nvSpPr>
        <p:spPr>
          <a:xfrm>
            <a:off x="1043607" y="2132856"/>
            <a:ext cx="6975775" cy="523220"/>
          </a:xfrm>
          <a:prstGeom prst="rect">
            <a:avLst/>
          </a:prstGeom>
          <a:solidFill>
            <a:schemeClr val="bg2"/>
          </a:solidFill>
        </p:spPr>
        <p:txBody>
          <a:bodyPr wrap="square" rtlCol="0">
            <a:spAutoFit/>
          </a:bodyPr>
          <a:lstStyle/>
          <a:p>
            <a:pPr marL="558998" defTabSz="342900" eaLnBrk="1" fontAlgn="auto" hangingPunct="1">
              <a:spcBef>
                <a:spcPts val="0"/>
              </a:spcBef>
              <a:spcAft>
                <a:spcPts val="0"/>
              </a:spcAft>
            </a:pPr>
            <a:r>
              <a:rPr lang="en-US" sz="2800" dirty="0">
                <a:solidFill>
                  <a:prstClr val="black"/>
                </a:solidFill>
                <a:latin typeface="Calibri"/>
                <a:ea typeface="+mn-ea"/>
              </a:rPr>
              <a:t>PENGANTAR</a:t>
            </a:r>
            <a:endParaRPr lang="id-ID" sz="2800" dirty="0">
              <a:solidFill>
                <a:prstClr val="black"/>
              </a:solidFill>
              <a:latin typeface="Calibri"/>
              <a:ea typeface="+mn-ea"/>
            </a:endParaRPr>
          </a:p>
        </p:txBody>
      </p:sp>
      <p:sp>
        <p:nvSpPr>
          <p:cNvPr id="5" name="Oval 4">
            <a:extLst>
              <a:ext uri="{FF2B5EF4-FFF2-40B4-BE49-F238E27FC236}">
                <a16:creationId xmlns:a16="http://schemas.microsoft.com/office/drawing/2014/main" id="{85A9262B-F880-4FE9-845C-214D8E0E76F8}"/>
              </a:ext>
            </a:extLst>
          </p:cNvPr>
          <p:cNvSpPr/>
          <p:nvPr/>
        </p:nvSpPr>
        <p:spPr>
          <a:xfrm>
            <a:off x="1124617" y="2199458"/>
            <a:ext cx="462848" cy="39177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id-ID" sz="2800" b="1" dirty="0">
                <a:solidFill>
                  <a:prstClr val="white"/>
                </a:solidFill>
              </a:rPr>
              <a:t>1</a:t>
            </a:r>
          </a:p>
        </p:txBody>
      </p:sp>
      <p:sp>
        <p:nvSpPr>
          <p:cNvPr id="6" name="TextBox 5">
            <a:extLst>
              <a:ext uri="{FF2B5EF4-FFF2-40B4-BE49-F238E27FC236}">
                <a16:creationId xmlns:a16="http://schemas.microsoft.com/office/drawing/2014/main" id="{B1C9A209-B562-4DAB-878A-2E0B1468B999}"/>
              </a:ext>
            </a:extLst>
          </p:cNvPr>
          <p:cNvSpPr txBox="1"/>
          <p:nvPr/>
        </p:nvSpPr>
        <p:spPr>
          <a:xfrm>
            <a:off x="1043608" y="2780928"/>
            <a:ext cx="6975774" cy="954107"/>
          </a:xfrm>
          <a:prstGeom prst="rect">
            <a:avLst/>
          </a:prstGeom>
          <a:solidFill>
            <a:schemeClr val="bg2"/>
          </a:solidFill>
        </p:spPr>
        <p:txBody>
          <a:bodyPr wrap="square" rtlCol="0">
            <a:spAutoFit/>
          </a:bodyPr>
          <a:lstStyle/>
          <a:p>
            <a:pPr marL="558998" defTabSz="342900" eaLnBrk="1" fontAlgn="auto" hangingPunct="1">
              <a:spcBef>
                <a:spcPts val="0"/>
              </a:spcBef>
              <a:spcAft>
                <a:spcPts val="0"/>
              </a:spcAft>
            </a:pPr>
            <a:r>
              <a:rPr lang="en-US" sz="2800" dirty="0">
                <a:solidFill>
                  <a:prstClr val="black"/>
                </a:solidFill>
                <a:latin typeface="Calibri"/>
                <a:ea typeface="+mn-ea"/>
              </a:rPr>
              <a:t>PP No. 49 TAHUN 2018 TENTANG MANAJEMEN PPPK</a:t>
            </a:r>
            <a:endParaRPr lang="id-ID" sz="2800" dirty="0">
              <a:solidFill>
                <a:prstClr val="black"/>
              </a:solidFill>
              <a:latin typeface="Calibri"/>
              <a:ea typeface="+mn-ea"/>
            </a:endParaRPr>
          </a:p>
        </p:txBody>
      </p:sp>
      <p:sp>
        <p:nvSpPr>
          <p:cNvPr id="7" name="Oval 6">
            <a:extLst>
              <a:ext uri="{FF2B5EF4-FFF2-40B4-BE49-F238E27FC236}">
                <a16:creationId xmlns:a16="http://schemas.microsoft.com/office/drawing/2014/main" id="{5D39444E-2E68-49AF-A5AC-DE2AD986B73A}"/>
              </a:ext>
            </a:extLst>
          </p:cNvPr>
          <p:cNvSpPr/>
          <p:nvPr/>
        </p:nvSpPr>
        <p:spPr>
          <a:xfrm>
            <a:off x="1124617" y="2847530"/>
            <a:ext cx="462848" cy="39177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2800" b="1" dirty="0">
                <a:solidFill>
                  <a:prstClr val="white"/>
                </a:solidFill>
              </a:rPr>
              <a:t>2</a:t>
            </a:r>
            <a:endParaRPr lang="id-ID" sz="2800" b="1" dirty="0">
              <a:solidFill>
                <a:prstClr val="white"/>
              </a:solidFill>
            </a:endParaRPr>
          </a:p>
        </p:txBody>
      </p:sp>
      <p:sp>
        <p:nvSpPr>
          <p:cNvPr id="8" name="TextBox 7">
            <a:extLst>
              <a:ext uri="{FF2B5EF4-FFF2-40B4-BE49-F238E27FC236}">
                <a16:creationId xmlns:a16="http://schemas.microsoft.com/office/drawing/2014/main" id="{6ACFC894-EC2B-42C1-B7E0-DD70B947FF02}"/>
              </a:ext>
            </a:extLst>
          </p:cNvPr>
          <p:cNvSpPr txBox="1"/>
          <p:nvPr/>
        </p:nvSpPr>
        <p:spPr>
          <a:xfrm>
            <a:off x="1043608" y="3887566"/>
            <a:ext cx="6975774" cy="523220"/>
          </a:xfrm>
          <a:prstGeom prst="rect">
            <a:avLst/>
          </a:prstGeom>
          <a:solidFill>
            <a:schemeClr val="bg2"/>
          </a:solidFill>
        </p:spPr>
        <p:txBody>
          <a:bodyPr wrap="square" rtlCol="0">
            <a:spAutoFit/>
          </a:bodyPr>
          <a:lstStyle/>
          <a:p>
            <a:pPr marL="558998" defTabSz="342900" eaLnBrk="1" fontAlgn="auto" hangingPunct="1">
              <a:spcBef>
                <a:spcPts val="0"/>
              </a:spcBef>
              <a:spcAft>
                <a:spcPts val="0"/>
              </a:spcAft>
            </a:pPr>
            <a:r>
              <a:rPr lang="en-US" sz="2800" dirty="0">
                <a:solidFill>
                  <a:prstClr val="black"/>
                </a:solidFill>
                <a:latin typeface="Calibri"/>
                <a:ea typeface="+mn-ea"/>
              </a:rPr>
              <a:t>PENUTUP</a:t>
            </a:r>
            <a:endParaRPr lang="id-ID" sz="2800" dirty="0">
              <a:solidFill>
                <a:prstClr val="black"/>
              </a:solidFill>
              <a:latin typeface="Calibri"/>
              <a:ea typeface="+mn-ea"/>
            </a:endParaRPr>
          </a:p>
        </p:txBody>
      </p:sp>
      <p:sp>
        <p:nvSpPr>
          <p:cNvPr id="9" name="Oval 8">
            <a:extLst>
              <a:ext uri="{FF2B5EF4-FFF2-40B4-BE49-F238E27FC236}">
                <a16:creationId xmlns:a16="http://schemas.microsoft.com/office/drawing/2014/main" id="{27F182B7-A24E-42D3-BDD2-C3152754B676}"/>
              </a:ext>
            </a:extLst>
          </p:cNvPr>
          <p:cNvSpPr/>
          <p:nvPr/>
        </p:nvSpPr>
        <p:spPr>
          <a:xfrm>
            <a:off x="1124617" y="3954168"/>
            <a:ext cx="462848" cy="39177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ID" sz="2800" b="1" dirty="0">
                <a:solidFill>
                  <a:prstClr val="white"/>
                </a:solidFill>
              </a:rPr>
              <a:t>3</a:t>
            </a:r>
            <a:endParaRPr lang="id-ID" sz="2800" b="1" dirty="0">
              <a:solidFill>
                <a:prstClr val="white"/>
              </a:solidFill>
            </a:endParaRPr>
          </a:p>
        </p:txBody>
      </p:sp>
      <p:sp>
        <p:nvSpPr>
          <p:cNvPr id="10" name="TextBox 9">
            <a:extLst>
              <a:ext uri="{FF2B5EF4-FFF2-40B4-BE49-F238E27FC236}">
                <a16:creationId xmlns:a16="http://schemas.microsoft.com/office/drawing/2014/main" id="{449736B8-079B-401D-B698-802DFD7E6A29}"/>
              </a:ext>
            </a:extLst>
          </p:cNvPr>
          <p:cNvSpPr txBox="1"/>
          <p:nvPr/>
        </p:nvSpPr>
        <p:spPr>
          <a:xfrm>
            <a:off x="1043608" y="4561964"/>
            <a:ext cx="6975774" cy="523220"/>
          </a:xfrm>
          <a:prstGeom prst="rect">
            <a:avLst/>
          </a:prstGeom>
          <a:solidFill>
            <a:schemeClr val="bg2"/>
          </a:solidFill>
        </p:spPr>
        <p:txBody>
          <a:bodyPr wrap="square" rtlCol="0">
            <a:spAutoFit/>
          </a:bodyPr>
          <a:lstStyle/>
          <a:p>
            <a:pPr marL="558998" defTabSz="342900" eaLnBrk="1" fontAlgn="auto" hangingPunct="1">
              <a:spcBef>
                <a:spcPts val="0"/>
              </a:spcBef>
              <a:spcAft>
                <a:spcPts val="0"/>
              </a:spcAft>
            </a:pPr>
            <a:r>
              <a:rPr lang="en-US" sz="2800" dirty="0">
                <a:solidFill>
                  <a:prstClr val="black"/>
                </a:solidFill>
                <a:latin typeface="Calibri"/>
                <a:ea typeface="+mn-ea"/>
              </a:rPr>
              <a:t>LANGKAH TINDAK LANJUT</a:t>
            </a:r>
            <a:endParaRPr lang="id-ID" sz="2800" dirty="0">
              <a:solidFill>
                <a:prstClr val="black"/>
              </a:solidFill>
              <a:latin typeface="Calibri"/>
              <a:ea typeface="+mn-ea"/>
            </a:endParaRPr>
          </a:p>
        </p:txBody>
      </p:sp>
      <p:sp>
        <p:nvSpPr>
          <p:cNvPr id="11" name="Oval 10">
            <a:extLst>
              <a:ext uri="{FF2B5EF4-FFF2-40B4-BE49-F238E27FC236}">
                <a16:creationId xmlns:a16="http://schemas.microsoft.com/office/drawing/2014/main" id="{6BBC2AB8-93D9-4E64-A2D7-675C50DE334D}"/>
              </a:ext>
            </a:extLst>
          </p:cNvPr>
          <p:cNvSpPr/>
          <p:nvPr/>
        </p:nvSpPr>
        <p:spPr>
          <a:xfrm>
            <a:off x="1124617" y="4628566"/>
            <a:ext cx="462848" cy="39177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2800" b="1" dirty="0">
                <a:solidFill>
                  <a:prstClr val="white"/>
                </a:solidFill>
              </a:rPr>
              <a:t>4</a:t>
            </a:r>
            <a:endParaRPr lang="id-ID" sz="2800" b="1" dirty="0">
              <a:solidFill>
                <a:prstClr val="white"/>
              </a:solidFill>
            </a:endParaRPr>
          </a:p>
        </p:txBody>
      </p:sp>
      <p:sp>
        <p:nvSpPr>
          <p:cNvPr id="12" name="TextBox 11">
            <a:extLst>
              <a:ext uri="{FF2B5EF4-FFF2-40B4-BE49-F238E27FC236}">
                <a16:creationId xmlns:a16="http://schemas.microsoft.com/office/drawing/2014/main" id="{E947E777-6DC2-4506-BD05-DA0FDB54C00A}"/>
              </a:ext>
            </a:extLst>
          </p:cNvPr>
          <p:cNvSpPr txBox="1"/>
          <p:nvPr/>
        </p:nvSpPr>
        <p:spPr>
          <a:xfrm>
            <a:off x="1043608" y="5282044"/>
            <a:ext cx="6975774" cy="523220"/>
          </a:xfrm>
          <a:prstGeom prst="rect">
            <a:avLst/>
          </a:prstGeom>
          <a:solidFill>
            <a:schemeClr val="bg2"/>
          </a:solidFill>
        </p:spPr>
        <p:txBody>
          <a:bodyPr wrap="square" rtlCol="0">
            <a:spAutoFit/>
          </a:bodyPr>
          <a:lstStyle/>
          <a:p>
            <a:pPr marL="558998" defTabSz="342900" eaLnBrk="1" fontAlgn="auto" hangingPunct="1">
              <a:spcBef>
                <a:spcPts val="0"/>
              </a:spcBef>
              <a:spcAft>
                <a:spcPts val="0"/>
              </a:spcAft>
            </a:pPr>
            <a:r>
              <a:rPr lang="en-US" sz="2800" dirty="0">
                <a:solidFill>
                  <a:prstClr val="black"/>
                </a:solidFill>
                <a:latin typeface="Calibri"/>
                <a:ea typeface="+mn-ea"/>
              </a:rPr>
              <a:t>JF YANG DAPAT DIISI PPPK</a:t>
            </a:r>
            <a:endParaRPr lang="id-ID" sz="2800" dirty="0">
              <a:solidFill>
                <a:prstClr val="black"/>
              </a:solidFill>
              <a:latin typeface="Calibri"/>
              <a:ea typeface="+mn-ea"/>
            </a:endParaRPr>
          </a:p>
        </p:txBody>
      </p:sp>
      <p:sp>
        <p:nvSpPr>
          <p:cNvPr id="13" name="Oval 12">
            <a:extLst>
              <a:ext uri="{FF2B5EF4-FFF2-40B4-BE49-F238E27FC236}">
                <a16:creationId xmlns:a16="http://schemas.microsoft.com/office/drawing/2014/main" id="{C63CC903-8EC4-4626-A8C4-983ABB810E02}"/>
              </a:ext>
            </a:extLst>
          </p:cNvPr>
          <p:cNvSpPr/>
          <p:nvPr/>
        </p:nvSpPr>
        <p:spPr>
          <a:xfrm>
            <a:off x="1124617" y="5348646"/>
            <a:ext cx="462848" cy="39177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2800" b="1" dirty="0">
                <a:solidFill>
                  <a:prstClr val="white"/>
                </a:solidFill>
              </a:rPr>
              <a:t>5</a:t>
            </a:r>
            <a:endParaRPr lang="id-ID" sz="2800" b="1" dirty="0">
              <a:solidFill>
                <a:prstClr val="white"/>
              </a:solidFill>
            </a:endParaRPr>
          </a:p>
        </p:txBody>
      </p:sp>
    </p:spTree>
    <p:extLst>
      <p:ext uri="{BB962C8B-B14F-4D97-AF65-F5344CB8AC3E}">
        <p14:creationId xmlns:p14="http://schemas.microsoft.com/office/powerpoint/2010/main" val="34520707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255A48-C7FD-43F9-915B-E14CD7E74902}"/>
              </a:ext>
            </a:extLst>
          </p:cNvPr>
          <p:cNvSpPr>
            <a:spLocks noGrp="1"/>
          </p:cNvSpPr>
          <p:nvPr>
            <p:ph type="sldNum" sz="quarter" idx="12"/>
          </p:nvPr>
        </p:nvSpPr>
        <p:spPr/>
        <p:txBody>
          <a:bodyPr/>
          <a:lstStyle/>
          <a:p>
            <a:pPr>
              <a:defRPr/>
            </a:pPr>
            <a:fld id="{A516A2B5-DB22-4786-BEBB-EE6035FCDEDB}" type="slidenum">
              <a:rPr lang="en-US" smtClean="0"/>
              <a:pPr>
                <a:defRPr/>
              </a:pPr>
              <a:t>20</a:t>
            </a:fld>
            <a:endParaRPr lang="en-US"/>
          </a:p>
        </p:txBody>
      </p:sp>
      <p:sp>
        <p:nvSpPr>
          <p:cNvPr id="3" name="Title 1">
            <a:extLst>
              <a:ext uri="{FF2B5EF4-FFF2-40B4-BE49-F238E27FC236}">
                <a16:creationId xmlns:a16="http://schemas.microsoft.com/office/drawing/2014/main" id="{7BB515ED-635A-4503-A8D3-0AED2A9A5B23}"/>
              </a:ext>
            </a:extLst>
          </p:cNvPr>
          <p:cNvSpPr txBox="1">
            <a:spLocks/>
          </p:cNvSpPr>
          <p:nvPr/>
        </p:nvSpPr>
        <p:spPr>
          <a:xfrm>
            <a:off x="457200" y="188640"/>
            <a:ext cx="8229600" cy="691068"/>
          </a:xfrm>
          <a:solidFill>
            <a:schemeClr val="accent6">
              <a:lumMod val="60000"/>
              <a:lumOff val="40000"/>
            </a:schemeClr>
          </a:solidFill>
        </p:spPr>
        <p:txBody>
          <a:bodyPr anchor="ctr">
            <a:normAutofit fontScale="97500"/>
          </a:bodyPr>
          <a:lstStyle>
            <a:lvl1pPr algn="l" rtl="0" eaLnBrk="0" fontAlgn="base" hangingPunct="0">
              <a:spcBef>
                <a:spcPct val="0"/>
              </a:spcBef>
              <a:spcAft>
                <a:spcPct val="0"/>
              </a:spcAft>
              <a:defRPr sz="3200" b="1" kern="1200">
                <a:solidFill>
                  <a:schemeClr val="tx1"/>
                </a:solidFill>
                <a:latin typeface="+mj-lt"/>
                <a:ea typeface="ＭＳ Ｐゴシック" pitchFamily="34" charset="-128"/>
                <a:cs typeface="Century Gothic"/>
              </a:defRPr>
            </a:lvl1pPr>
            <a:lvl2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2pPr>
            <a:lvl3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3pPr>
            <a:lvl4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4pPr>
            <a:lvl5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900" dirty="0">
                <a:latin typeface="Arial" panose="020B0604020202020204" pitchFamily="34" charset="0"/>
                <a:cs typeface="Arial" panose="020B0604020202020204" pitchFamily="34" charset="0"/>
              </a:rPr>
              <a:t>GAJI DAN TUNJANGAN PPPK</a:t>
            </a:r>
          </a:p>
        </p:txBody>
      </p:sp>
      <p:grpSp>
        <p:nvGrpSpPr>
          <p:cNvPr id="7" name="Group 6"/>
          <p:cNvGrpSpPr/>
          <p:nvPr/>
        </p:nvGrpSpPr>
        <p:grpSpPr>
          <a:xfrm>
            <a:off x="251520" y="1124744"/>
            <a:ext cx="8640960" cy="3623350"/>
            <a:chOff x="-2837234" y="1672425"/>
            <a:chExt cx="3488531" cy="2515231"/>
          </a:xfrm>
        </p:grpSpPr>
        <p:sp>
          <p:nvSpPr>
            <p:cNvPr id="8" name="Freeform 7"/>
            <p:cNvSpPr/>
            <p:nvPr/>
          </p:nvSpPr>
          <p:spPr>
            <a:xfrm>
              <a:off x="-2697693" y="1823595"/>
              <a:ext cx="3348990" cy="1046559"/>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38100" rIns="38100" bIns="38100" numCol="1" spcCol="1270" anchor="ctr" anchorCtr="0">
              <a:noAutofit/>
            </a:bodyPr>
            <a:lstStyle/>
            <a:p>
              <a:pPr marL="989013" lvl="0" algn="just" defTabSz="444500">
                <a:lnSpc>
                  <a:spcPct val="90000"/>
                </a:lnSpc>
                <a:spcBef>
                  <a:spcPct val="0"/>
                </a:spcBef>
                <a:spcAft>
                  <a:spcPct val="35000"/>
                </a:spcAft>
              </a:pPr>
              <a:r>
                <a:rPr lang="en-US" kern="1200" dirty="0"/>
                <a:t>PPPK </a:t>
              </a:r>
              <a:r>
                <a:rPr lang="en-US" kern="1200" dirty="0" err="1"/>
                <a:t>diberikan</a:t>
              </a:r>
              <a:r>
                <a:rPr lang="en-US" kern="1200" dirty="0"/>
                <a:t> </a:t>
              </a:r>
              <a:r>
                <a:rPr lang="en-US" kern="1200" dirty="0" err="1"/>
                <a:t>gaji</a:t>
              </a:r>
              <a:r>
                <a:rPr lang="en-US" kern="1200" dirty="0"/>
                <a:t> </a:t>
              </a:r>
              <a:r>
                <a:rPr lang="en-US" kern="1200" dirty="0" err="1"/>
                <a:t>dan</a:t>
              </a:r>
              <a:r>
                <a:rPr lang="en-US" kern="1200" dirty="0"/>
                <a:t> </a:t>
              </a:r>
              <a:r>
                <a:rPr lang="en-US" kern="1200" dirty="0" err="1"/>
                <a:t>tunjangan</a:t>
              </a:r>
              <a:endParaRPr lang="en-US" kern="1200" dirty="0"/>
            </a:p>
          </p:txBody>
        </p:sp>
        <p:sp>
          <p:nvSpPr>
            <p:cNvPr id="9" name="Rectangle 8"/>
            <p:cNvSpPr/>
            <p:nvPr/>
          </p:nvSpPr>
          <p:spPr>
            <a:xfrm>
              <a:off x="-2837234" y="1672425"/>
              <a:ext cx="732591" cy="1098887"/>
            </a:xfrm>
            <a:prstGeom prst="rect">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2697693" y="3141097"/>
              <a:ext cx="3348990" cy="1046559"/>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38100" rIns="38100" bIns="38100" numCol="1" spcCol="1270" anchor="ctr" anchorCtr="0">
              <a:noAutofit/>
            </a:bodyPr>
            <a:lstStyle/>
            <a:p>
              <a:pPr marL="989013" lvl="0" algn="just" defTabSz="444500">
                <a:lnSpc>
                  <a:spcPct val="90000"/>
                </a:lnSpc>
                <a:spcBef>
                  <a:spcPct val="0"/>
                </a:spcBef>
                <a:spcAft>
                  <a:spcPct val="35000"/>
                </a:spcAft>
              </a:pPr>
              <a:r>
                <a:rPr lang="en-US" kern="1200" dirty="0" err="1"/>
                <a:t>Gaji</a:t>
              </a:r>
              <a:r>
                <a:rPr lang="en-US" kern="1200" dirty="0"/>
                <a:t> </a:t>
              </a:r>
              <a:r>
                <a:rPr lang="en-US" kern="1200" dirty="0" err="1"/>
                <a:t>dan</a:t>
              </a:r>
              <a:r>
                <a:rPr lang="en-US" kern="1200" dirty="0"/>
                <a:t> </a:t>
              </a:r>
              <a:r>
                <a:rPr lang="en-US" kern="1200" dirty="0" err="1"/>
                <a:t>tunjangan</a:t>
              </a:r>
              <a:r>
                <a:rPr lang="en-US" kern="1200" dirty="0"/>
                <a:t> </a:t>
              </a:r>
              <a:r>
                <a:rPr lang="id-ID" kern="1200" dirty="0"/>
                <a:t>berlaku </a:t>
              </a:r>
              <a:r>
                <a:rPr lang="en-US" kern="1200" dirty="0" err="1"/>
                <a:t>sesuai</a:t>
              </a:r>
              <a:r>
                <a:rPr lang="en-US" kern="1200" dirty="0"/>
                <a:t> </a:t>
              </a:r>
              <a:r>
                <a:rPr lang="en-US" kern="1200" dirty="0" err="1"/>
                <a:t>dengan</a:t>
              </a:r>
              <a:r>
                <a:rPr lang="en-US" kern="1200" dirty="0"/>
                <a:t> </a:t>
              </a:r>
              <a:r>
                <a:rPr lang="id-ID" kern="1200" dirty="0"/>
                <a:t>ketentuan peraturan perundang</a:t>
              </a:r>
              <a:r>
                <a:rPr lang="en-ID" kern="1200" dirty="0"/>
                <a:t>-</a:t>
              </a:r>
              <a:r>
                <a:rPr lang="id-ID" kern="1200" dirty="0"/>
                <a:t>undangan yang berlaku bagi </a:t>
              </a:r>
              <a:r>
                <a:rPr lang="en-US" kern="1200" dirty="0" err="1"/>
                <a:t>Pegawai</a:t>
              </a:r>
              <a:r>
                <a:rPr lang="en-US" kern="1200" dirty="0"/>
                <a:t> </a:t>
              </a:r>
              <a:r>
                <a:rPr lang="en-US" kern="1200" dirty="0" err="1"/>
                <a:t>Negeri</a:t>
              </a:r>
              <a:r>
                <a:rPr lang="en-US" kern="1200" dirty="0"/>
                <a:t> </a:t>
              </a:r>
              <a:r>
                <a:rPr lang="en-US" kern="1200" dirty="0" err="1"/>
                <a:t>Sipil</a:t>
              </a:r>
              <a:endParaRPr lang="en-US" kern="1200" dirty="0"/>
            </a:p>
          </p:txBody>
        </p:sp>
        <p:sp>
          <p:nvSpPr>
            <p:cNvPr id="11" name="Rectangle 10"/>
            <p:cNvSpPr/>
            <p:nvPr/>
          </p:nvSpPr>
          <p:spPr>
            <a:xfrm>
              <a:off x="-2837234" y="2989927"/>
              <a:ext cx="732591" cy="1098887"/>
            </a:xfrm>
            <a:prstGeom prst="rect">
              <a:avLst/>
            </a:prstGeom>
          </p:spPr>
          <p:style>
            <a:lnRef idx="2">
              <a:schemeClr val="lt1">
                <a:hueOff val="0"/>
                <a:satOff val="0"/>
                <a:lumOff val="0"/>
                <a:alphaOff val="0"/>
              </a:schemeClr>
            </a:lnRef>
            <a:fillRef idx="1">
              <a:schemeClr val="accent5">
                <a:tint val="50000"/>
                <a:hueOff val="6492581"/>
                <a:satOff val="-3393"/>
                <a:lumOff val="222"/>
                <a:alphaOff val="0"/>
              </a:schemeClr>
            </a:fillRef>
            <a:effectRef idx="0">
              <a:schemeClr val="accent5">
                <a:tint val="50000"/>
                <a:hueOff val="6492581"/>
                <a:satOff val="-3393"/>
                <a:lumOff val="222"/>
                <a:alphaOff val="0"/>
              </a:schemeClr>
            </a:effectRef>
            <a:fontRef idx="minor">
              <a:schemeClr val="lt1">
                <a:hueOff val="0"/>
                <a:satOff val="0"/>
                <a:lumOff val="0"/>
                <a:alphaOff val="0"/>
              </a:schemeClr>
            </a:fontRef>
          </p:style>
        </p:sp>
      </p:grpSp>
      <p:sp>
        <p:nvSpPr>
          <p:cNvPr id="14" name="TextBox 13"/>
          <p:cNvSpPr txBox="1"/>
          <p:nvPr/>
        </p:nvSpPr>
        <p:spPr>
          <a:xfrm>
            <a:off x="251520" y="4941168"/>
            <a:ext cx="8712968" cy="1327736"/>
          </a:xfrm>
          <a:prstGeom prst="rect">
            <a:avLst/>
          </a:prstGeom>
          <a:noFill/>
        </p:spPr>
        <p:txBody>
          <a:bodyPr wrap="square" rtlCol="0">
            <a:spAutoFit/>
          </a:bodyPr>
          <a:lstStyle/>
          <a:p>
            <a:pPr lvl="0" algn="just">
              <a:lnSpc>
                <a:spcPts val="2400"/>
              </a:lnSpc>
            </a:pPr>
            <a:r>
              <a:rPr lang="id-ID" sz="2200" i="1" dirty="0">
                <a:solidFill>
                  <a:srgbClr val="002060"/>
                </a:solidFill>
              </a:rPr>
              <a:t>Pada saat Peraturan Pemerintah ini mulai berlaku, apabila ketentuan mengenai Gaji dan Tunjangan belum ditetapkan, PPPK diberikan gaji dan tunjangan sesuai dengan ketentuan gaji dan tunjangan PNS yang besarannya diatur dengan Peraturan Presiden.</a:t>
            </a:r>
            <a:endParaRPr lang="en-US" sz="2200" i="1" dirty="0">
              <a:solidFill>
                <a:srgbClr val="002060"/>
              </a:solidFill>
            </a:endParaRPr>
          </a:p>
        </p:txBody>
      </p:sp>
    </p:spTree>
    <p:extLst>
      <p:ext uri="{BB962C8B-B14F-4D97-AF65-F5344CB8AC3E}">
        <p14:creationId xmlns:p14="http://schemas.microsoft.com/office/powerpoint/2010/main" val="3312863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idx="4294967295"/>
          </p:nvPr>
        </p:nvSpPr>
        <p:spPr>
          <a:xfrm>
            <a:off x="323850" y="197767"/>
            <a:ext cx="8229600" cy="1143001"/>
          </a:xfrm>
        </p:spPr>
        <p:txBody>
          <a:bodyPr>
            <a:normAutofit/>
          </a:bodyPr>
          <a:lstStyle/>
          <a:p>
            <a:pPr algn="ctr"/>
            <a:r>
              <a:rPr lang="id-ID" altLang="en-US" sz="3200" b="1" dirty="0">
                <a:latin typeface="Arial" panose="020B0604020202020204" pitchFamily="34" charset="0"/>
                <a:cs typeface="Arial" panose="020B0604020202020204" pitchFamily="34" charset="0"/>
              </a:rPr>
              <a:t>PENGEMB</a:t>
            </a:r>
            <a:r>
              <a:rPr lang="en-US" altLang="en-US" sz="3200" b="1" dirty="0">
                <a:latin typeface="Arial" panose="020B0604020202020204" pitchFamily="34" charset="0"/>
                <a:cs typeface="Arial" panose="020B0604020202020204" pitchFamily="34" charset="0"/>
              </a:rPr>
              <a:t>ANGAN </a:t>
            </a:r>
            <a:r>
              <a:rPr lang="id-ID" altLang="en-US" sz="3200" b="1" dirty="0">
                <a:latin typeface="Arial" panose="020B0604020202020204" pitchFamily="34" charset="0"/>
                <a:cs typeface="Arial" panose="020B0604020202020204" pitchFamily="34" charset="0"/>
              </a:rPr>
              <a:t>KOMPETENSI</a:t>
            </a:r>
            <a:endParaRPr lang="en-US" altLang="en-US" sz="3200" b="1" dirty="0">
              <a:latin typeface="Arial" panose="020B0604020202020204" pitchFamily="34" charset="0"/>
              <a:cs typeface="Arial" panose="020B0604020202020204" pitchFamily="34" charset="0"/>
            </a:endParaRPr>
          </a:p>
        </p:txBody>
      </p:sp>
      <p:sp>
        <p:nvSpPr>
          <p:cNvPr id="26628" name="Content Placeholder 4"/>
          <p:cNvSpPr>
            <a:spLocks noGrp="1"/>
          </p:cNvSpPr>
          <p:nvPr>
            <p:ph idx="1"/>
          </p:nvPr>
        </p:nvSpPr>
        <p:spPr>
          <a:xfrm>
            <a:off x="628650" y="1268760"/>
            <a:ext cx="7886700" cy="5400600"/>
          </a:xfrm>
        </p:spPr>
        <p:txBody>
          <a:bodyPr>
            <a:noAutofit/>
          </a:bodyPr>
          <a:lstStyle/>
          <a:p>
            <a:pPr algn="just"/>
            <a:r>
              <a:rPr lang="en-US" sz="2200" dirty="0" err="1"/>
              <a:t>Dalam</a:t>
            </a:r>
            <a:r>
              <a:rPr lang="en-US" sz="2200" dirty="0"/>
              <a:t> </a:t>
            </a:r>
            <a:r>
              <a:rPr lang="en-US" sz="2200" dirty="0" err="1"/>
              <a:t>rangka</a:t>
            </a:r>
            <a:r>
              <a:rPr lang="en-US" sz="2200" dirty="0"/>
              <a:t> </a:t>
            </a:r>
            <a:r>
              <a:rPr lang="en-US" sz="2200" dirty="0" err="1"/>
              <a:t>pengembangan</a:t>
            </a:r>
            <a:r>
              <a:rPr lang="en-US" sz="2200" dirty="0"/>
              <a:t> </a:t>
            </a:r>
            <a:r>
              <a:rPr lang="en-US" sz="2200" dirty="0" err="1"/>
              <a:t>kompetensi</a:t>
            </a:r>
            <a:r>
              <a:rPr lang="en-US" sz="2200" dirty="0"/>
              <a:t> </a:t>
            </a:r>
            <a:r>
              <a:rPr lang="en-US" sz="2200" dirty="0" err="1"/>
              <a:t>untuk</a:t>
            </a:r>
            <a:r>
              <a:rPr lang="en-US" sz="2200" dirty="0"/>
              <a:t> </a:t>
            </a:r>
            <a:r>
              <a:rPr lang="en-US" sz="2200" dirty="0" err="1"/>
              <a:t>mendukung</a:t>
            </a:r>
            <a:r>
              <a:rPr lang="en-US" sz="2200" dirty="0"/>
              <a:t> </a:t>
            </a:r>
            <a:r>
              <a:rPr lang="en-US" sz="2200" dirty="0" err="1"/>
              <a:t>pelaksanaan</a:t>
            </a:r>
            <a:r>
              <a:rPr lang="en-US" sz="2200" dirty="0"/>
              <a:t> </a:t>
            </a:r>
            <a:r>
              <a:rPr lang="en-US" sz="2200" dirty="0" err="1"/>
              <a:t>tugas</a:t>
            </a:r>
            <a:r>
              <a:rPr lang="en-US" sz="2200" dirty="0"/>
              <a:t>, PPPK </a:t>
            </a:r>
            <a:r>
              <a:rPr lang="en-US" sz="2200" dirty="0" err="1"/>
              <a:t>diberikan</a:t>
            </a:r>
            <a:r>
              <a:rPr lang="en-US" sz="2200" dirty="0"/>
              <a:t> </a:t>
            </a:r>
            <a:r>
              <a:rPr lang="en-US" sz="2200" dirty="0" err="1"/>
              <a:t>kesempatan</a:t>
            </a:r>
            <a:r>
              <a:rPr lang="en-US" sz="2200" dirty="0"/>
              <a:t> </a:t>
            </a:r>
            <a:r>
              <a:rPr lang="en-US" sz="2200" dirty="0" err="1"/>
              <a:t>untuk</a:t>
            </a:r>
            <a:r>
              <a:rPr lang="en-US" sz="2200" dirty="0"/>
              <a:t> </a:t>
            </a:r>
            <a:r>
              <a:rPr lang="en-US" sz="2200" dirty="0" err="1"/>
              <a:t>pengayaan</a:t>
            </a:r>
            <a:r>
              <a:rPr lang="en-US" sz="2200" dirty="0"/>
              <a:t> </a:t>
            </a:r>
            <a:r>
              <a:rPr lang="en-US" sz="2200" dirty="0" err="1"/>
              <a:t>pengetahuan</a:t>
            </a:r>
            <a:r>
              <a:rPr lang="en-US" sz="2200" dirty="0"/>
              <a:t> </a:t>
            </a:r>
            <a:r>
              <a:rPr lang="en-US" sz="2200" dirty="0" err="1"/>
              <a:t>dengan</a:t>
            </a:r>
            <a:r>
              <a:rPr lang="en-US" sz="2200" dirty="0"/>
              <a:t> </a:t>
            </a:r>
            <a:r>
              <a:rPr lang="en-US" sz="2200" dirty="0" err="1"/>
              <a:t>prioritas</a:t>
            </a:r>
            <a:r>
              <a:rPr lang="en-US" sz="2200" dirty="0"/>
              <a:t> </a:t>
            </a:r>
            <a:r>
              <a:rPr lang="en-US" sz="2200" dirty="0" err="1"/>
              <a:t>diberikan</a:t>
            </a:r>
            <a:r>
              <a:rPr lang="en-US" sz="2200" dirty="0"/>
              <a:t> </a:t>
            </a:r>
            <a:r>
              <a:rPr lang="en-US" sz="2200" dirty="0" err="1"/>
              <a:t>dengan</a:t>
            </a:r>
            <a:r>
              <a:rPr lang="en-US" sz="2200" dirty="0"/>
              <a:t> </a:t>
            </a:r>
            <a:r>
              <a:rPr lang="en-US" sz="2200" dirty="0" err="1"/>
              <a:t>memperhatikan</a:t>
            </a:r>
            <a:r>
              <a:rPr lang="en-US" sz="2200" dirty="0"/>
              <a:t> </a:t>
            </a:r>
            <a:r>
              <a:rPr lang="en-US" sz="2200" dirty="0" err="1"/>
              <a:t>hasil</a:t>
            </a:r>
            <a:r>
              <a:rPr lang="en-US" sz="2200" dirty="0"/>
              <a:t> </a:t>
            </a:r>
            <a:r>
              <a:rPr lang="en-US" sz="2200" dirty="0" err="1"/>
              <a:t>penilaian</a:t>
            </a:r>
            <a:r>
              <a:rPr lang="en-US" sz="2200" dirty="0"/>
              <a:t> </a:t>
            </a:r>
            <a:r>
              <a:rPr lang="en-US" sz="2200" dirty="0" err="1"/>
              <a:t>kinerja</a:t>
            </a:r>
            <a:r>
              <a:rPr lang="en-US" sz="2200" dirty="0"/>
              <a:t> PPPK yang </a:t>
            </a:r>
            <a:r>
              <a:rPr lang="en-US" sz="2200" dirty="0" err="1"/>
              <a:t>bersangkutan</a:t>
            </a:r>
            <a:r>
              <a:rPr lang="en-US" sz="2200" dirty="0"/>
              <a:t> </a:t>
            </a:r>
          </a:p>
          <a:p>
            <a:pPr algn="just"/>
            <a:r>
              <a:rPr lang="en-US" sz="2200" dirty="0" err="1">
                <a:solidFill>
                  <a:srgbClr val="FF0000"/>
                </a:solidFill>
              </a:rPr>
              <a:t>Pelaksanaan</a:t>
            </a:r>
            <a:r>
              <a:rPr lang="en-US" sz="2200" dirty="0">
                <a:solidFill>
                  <a:srgbClr val="FF0000"/>
                </a:solidFill>
              </a:rPr>
              <a:t> </a:t>
            </a:r>
            <a:r>
              <a:rPr lang="en-US" sz="2200" dirty="0" err="1">
                <a:solidFill>
                  <a:srgbClr val="FF0000"/>
                </a:solidFill>
              </a:rPr>
              <a:t>pengembangan</a:t>
            </a:r>
            <a:r>
              <a:rPr lang="en-US" sz="2200" dirty="0">
                <a:solidFill>
                  <a:srgbClr val="FF0000"/>
                </a:solidFill>
              </a:rPr>
              <a:t> </a:t>
            </a:r>
            <a:r>
              <a:rPr lang="en-US" sz="2200" dirty="0" err="1">
                <a:solidFill>
                  <a:srgbClr val="FF0000"/>
                </a:solidFill>
              </a:rPr>
              <a:t>kompetensi</a:t>
            </a:r>
            <a:r>
              <a:rPr lang="en-US" sz="2200" dirty="0">
                <a:solidFill>
                  <a:srgbClr val="FF0000"/>
                </a:solidFill>
              </a:rPr>
              <a:t> </a:t>
            </a:r>
            <a:r>
              <a:rPr lang="en-US" sz="2200" dirty="0" err="1">
                <a:solidFill>
                  <a:srgbClr val="FF0000"/>
                </a:solidFill>
              </a:rPr>
              <a:t>dilakukan</a:t>
            </a:r>
            <a:r>
              <a:rPr lang="en-US" sz="2200" dirty="0">
                <a:solidFill>
                  <a:srgbClr val="FF0000"/>
                </a:solidFill>
              </a:rPr>
              <a:t> paling lama 24 (</a:t>
            </a:r>
            <a:r>
              <a:rPr lang="en-US" sz="2200" dirty="0" err="1">
                <a:solidFill>
                  <a:srgbClr val="FF0000"/>
                </a:solidFill>
              </a:rPr>
              <a:t>dua</a:t>
            </a:r>
            <a:r>
              <a:rPr lang="en-US" sz="2200" dirty="0">
                <a:solidFill>
                  <a:srgbClr val="FF0000"/>
                </a:solidFill>
              </a:rPr>
              <a:t> </a:t>
            </a:r>
            <a:r>
              <a:rPr lang="en-US" sz="2200" dirty="0" err="1">
                <a:solidFill>
                  <a:srgbClr val="FF0000"/>
                </a:solidFill>
              </a:rPr>
              <a:t>puluh</a:t>
            </a:r>
            <a:r>
              <a:rPr lang="en-US" sz="2200" dirty="0">
                <a:solidFill>
                  <a:srgbClr val="FF0000"/>
                </a:solidFill>
              </a:rPr>
              <a:t> </a:t>
            </a:r>
            <a:r>
              <a:rPr lang="en-US" sz="2200" dirty="0" err="1">
                <a:solidFill>
                  <a:srgbClr val="FF0000"/>
                </a:solidFill>
              </a:rPr>
              <a:t>empat</a:t>
            </a:r>
            <a:r>
              <a:rPr lang="en-US" sz="2200" dirty="0">
                <a:solidFill>
                  <a:srgbClr val="FF0000"/>
                </a:solidFill>
              </a:rPr>
              <a:t>) jam </a:t>
            </a:r>
            <a:r>
              <a:rPr lang="en-US" sz="2200" dirty="0" err="1">
                <a:solidFill>
                  <a:srgbClr val="FF0000"/>
                </a:solidFill>
              </a:rPr>
              <a:t>pelajaran</a:t>
            </a:r>
            <a:r>
              <a:rPr lang="en-US" sz="2200" dirty="0">
                <a:solidFill>
                  <a:srgbClr val="FF0000"/>
                </a:solidFill>
              </a:rPr>
              <a:t> </a:t>
            </a:r>
            <a:r>
              <a:rPr lang="en-US" sz="2200" dirty="0" err="1">
                <a:solidFill>
                  <a:srgbClr val="FF0000"/>
                </a:solidFill>
              </a:rPr>
              <a:t>dalam</a:t>
            </a:r>
            <a:r>
              <a:rPr lang="en-US" sz="2200" dirty="0">
                <a:solidFill>
                  <a:srgbClr val="FF0000"/>
                </a:solidFill>
              </a:rPr>
              <a:t> 1 (</a:t>
            </a:r>
            <a:r>
              <a:rPr lang="en-US" sz="2200" dirty="0" err="1">
                <a:solidFill>
                  <a:srgbClr val="FF0000"/>
                </a:solidFill>
              </a:rPr>
              <a:t>satu</a:t>
            </a:r>
            <a:r>
              <a:rPr lang="en-US" sz="2200" dirty="0">
                <a:solidFill>
                  <a:srgbClr val="FF0000"/>
                </a:solidFill>
              </a:rPr>
              <a:t>) </a:t>
            </a:r>
            <a:r>
              <a:rPr lang="en-US" sz="2200" dirty="0" err="1">
                <a:solidFill>
                  <a:srgbClr val="FF0000"/>
                </a:solidFill>
              </a:rPr>
              <a:t>tahun</a:t>
            </a:r>
            <a:r>
              <a:rPr lang="en-US" sz="2200" dirty="0">
                <a:solidFill>
                  <a:srgbClr val="FF0000"/>
                </a:solidFill>
              </a:rPr>
              <a:t> masa </a:t>
            </a:r>
            <a:r>
              <a:rPr lang="en-US" sz="2200" dirty="0" err="1">
                <a:solidFill>
                  <a:srgbClr val="FF0000"/>
                </a:solidFill>
              </a:rPr>
              <a:t>perjanjian</a:t>
            </a:r>
            <a:r>
              <a:rPr lang="en-US" sz="2200" dirty="0">
                <a:solidFill>
                  <a:srgbClr val="FF0000"/>
                </a:solidFill>
              </a:rPr>
              <a:t> </a:t>
            </a:r>
            <a:r>
              <a:rPr lang="en-US" sz="2200" dirty="0" err="1">
                <a:solidFill>
                  <a:srgbClr val="FF0000"/>
                </a:solidFill>
              </a:rPr>
              <a:t>kerja</a:t>
            </a:r>
            <a:r>
              <a:rPr lang="en-US" sz="2200" dirty="0">
                <a:solidFill>
                  <a:srgbClr val="FF0000"/>
                </a:solidFill>
              </a:rPr>
              <a:t>. </a:t>
            </a:r>
          </a:p>
          <a:p>
            <a:pPr algn="just"/>
            <a:r>
              <a:rPr lang="sv-SE" sz="2200" dirty="0"/>
              <a:t>Pelaksanaan pengembangan kompetensi dicatat oleh PyB dalam sistem informasi pelatihan yang terintegrasi dengan Sistem Informasi ASN.</a:t>
            </a:r>
          </a:p>
          <a:p>
            <a:pPr algn="just"/>
            <a:r>
              <a:rPr lang="en-US" sz="2200" dirty="0" err="1">
                <a:solidFill>
                  <a:srgbClr val="FF0000"/>
                </a:solidFill>
              </a:rPr>
              <a:t>Perencanaan</a:t>
            </a:r>
            <a:r>
              <a:rPr lang="en-US" sz="2200" dirty="0">
                <a:solidFill>
                  <a:srgbClr val="FF0000"/>
                </a:solidFill>
              </a:rPr>
              <a:t>, </a:t>
            </a:r>
            <a:r>
              <a:rPr lang="en-US" sz="2200" dirty="0" err="1">
                <a:solidFill>
                  <a:srgbClr val="FF0000"/>
                </a:solidFill>
              </a:rPr>
              <a:t>pelaksanaan</a:t>
            </a:r>
            <a:r>
              <a:rPr lang="en-US" sz="2200" dirty="0">
                <a:solidFill>
                  <a:srgbClr val="FF0000"/>
                </a:solidFill>
              </a:rPr>
              <a:t>, </a:t>
            </a:r>
            <a:r>
              <a:rPr lang="en-US" sz="2200" dirty="0" err="1">
                <a:solidFill>
                  <a:srgbClr val="FF0000"/>
                </a:solidFill>
              </a:rPr>
              <a:t>dan</a:t>
            </a:r>
            <a:r>
              <a:rPr lang="en-US" sz="2200" dirty="0">
                <a:solidFill>
                  <a:srgbClr val="FF0000"/>
                </a:solidFill>
              </a:rPr>
              <a:t> </a:t>
            </a:r>
            <a:r>
              <a:rPr lang="en-US" sz="2200" dirty="0" err="1">
                <a:solidFill>
                  <a:srgbClr val="FF0000"/>
                </a:solidFill>
              </a:rPr>
              <a:t>evaluasi</a:t>
            </a:r>
            <a:r>
              <a:rPr lang="en-US" sz="2200" dirty="0">
                <a:solidFill>
                  <a:srgbClr val="FF0000"/>
                </a:solidFill>
              </a:rPr>
              <a:t> </a:t>
            </a:r>
            <a:r>
              <a:rPr lang="en-US" sz="2200" dirty="0" err="1">
                <a:solidFill>
                  <a:srgbClr val="FF0000"/>
                </a:solidFill>
              </a:rPr>
              <a:t>pengembangan</a:t>
            </a:r>
            <a:r>
              <a:rPr lang="en-US" sz="2200" dirty="0">
                <a:solidFill>
                  <a:srgbClr val="FF0000"/>
                </a:solidFill>
              </a:rPr>
              <a:t> </a:t>
            </a:r>
            <a:r>
              <a:rPr lang="en-US" sz="2200" dirty="0" err="1">
                <a:solidFill>
                  <a:srgbClr val="FF0000"/>
                </a:solidFill>
              </a:rPr>
              <a:t>kompetensi</a:t>
            </a:r>
            <a:r>
              <a:rPr lang="en-US" sz="2200" dirty="0">
                <a:solidFill>
                  <a:srgbClr val="FF0000"/>
                </a:solidFill>
              </a:rPr>
              <a:t> PPPK </a:t>
            </a:r>
            <a:r>
              <a:rPr lang="en-US" sz="2200" dirty="0" err="1">
                <a:solidFill>
                  <a:srgbClr val="FF0000"/>
                </a:solidFill>
              </a:rPr>
              <a:t>dilaksanakan</a:t>
            </a:r>
            <a:r>
              <a:rPr lang="en-US" sz="2200" dirty="0">
                <a:solidFill>
                  <a:srgbClr val="FF0000"/>
                </a:solidFill>
              </a:rPr>
              <a:t> </a:t>
            </a:r>
            <a:r>
              <a:rPr lang="en-US" sz="2200" dirty="0" err="1">
                <a:solidFill>
                  <a:srgbClr val="FF0000"/>
                </a:solidFill>
              </a:rPr>
              <a:t>oleh</a:t>
            </a:r>
            <a:r>
              <a:rPr lang="en-US" sz="2200" dirty="0">
                <a:solidFill>
                  <a:srgbClr val="FF0000"/>
                </a:solidFill>
              </a:rPr>
              <a:t> </a:t>
            </a:r>
            <a:r>
              <a:rPr lang="en-US" sz="2200" dirty="0" err="1">
                <a:solidFill>
                  <a:srgbClr val="FF0000"/>
                </a:solidFill>
              </a:rPr>
              <a:t>PyB</a:t>
            </a:r>
            <a:r>
              <a:rPr lang="en-US" sz="2200" dirty="0">
                <a:solidFill>
                  <a:srgbClr val="FF0000"/>
                </a:solidFill>
              </a:rPr>
              <a:t>. 	</a:t>
            </a:r>
          </a:p>
          <a:p>
            <a:pPr algn="just"/>
            <a:r>
              <a:rPr lang="en-US" sz="2200" dirty="0" err="1"/>
              <a:t>Ketentuan</a:t>
            </a:r>
            <a:r>
              <a:rPr lang="en-US" sz="2200" dirty="0"/>
              <a:t> </a:t>
            </a:r>
            <a:r>
              <a:rPr lang="en-US" sz="2200" dirty="0" err="1"/>
              <a:t>lebih</a:t>
            </a:r>
            <a:r>
              <a:rPr lang="en-US" sz="2200" dirty="0"/>
              <a:t> </a:t>
            </a:r>
            <a:r>
              <a:rPr lang="en-US" sz="2200" dirty="0" err="1"/>
              <a:t>lanjut</a:t>
            </a:r>
            <a:r>
              <a:rPr lang="en-US" sz="2200" dirty="0"/>
              <a:t> </a:t>
            </a:r>
            <a:r>
              <a:rPr lang="en-US" sz="2200" dirty="0" err="1"/>
              <a:t>mengenai</a:t>
            </a:r>
            <a:r>
              <a:rPr lang="en-US" sz="2200" dirty="0"/>
              <a:t> </a:t>
            </a:r>
            <a:r>
              <a:rPr lang="en-US" sz="2200" dirty="0" err="1"/>
              <a:t>pedoman</a:t>
            </a:r>
            <a:r>
              <a:rPr lang="en-US" sz="2200" dirty="0"/>
              <a:t> </a:t>
            </a:r>
            <a:r>
              <a:rPr lang="en-US" sz="2200" dirty="0" err="1"/>
              <a:t>teknis</a:t>
            </a:r>
            <a:r>
              <a:rPr lang="en-US" sz="2200" dirty="0"/>
              <a:t> </a:t>
            </a:r>
            <a:r>
              <a:rPr lang="en-US" sz="2200" dirty="0" err="1"/>
              <a:t>perencanaan</a:t>
            </a:r>
            <a:r>
              <a:rPr lang="en-US" sz="2200" dirty="0"/>
              <a:t>, </a:t>
            </a:r>
            <a:r>
              <a:rPr lang="en-US" sz="2200" dirty="0" err="1"/>
              <a:t>pelaksanaan</a:t>
            </a:r>
            <a:r>
              <a:rPr lang="en-US" sz="2200" dirty="0"/>
              <a:t>, </a:t>
            </a:r>
            <a:r>
              <a:rPr lang="en-US" sz="2200" dirty="0" err="1"/>
              <a:t>dan</a:t>
            </a:r>
            <a:r>
              <a:rPr lang="en-US" sz="2200" dirty="0"/>
              <a:t> </a:t>
            </a:r>
            <a:r>
              <a:rPr lang="en-US" sz="2200" dirty="0" err="1"/>
              <a:t>evaluasi</a:t>
            </a:r>
            <a:r>
              <a:rPr lang="en-US" sz="2200" dirty="0"/>
              <a:t> </a:t>
            </a:r>
            <a:r>
              <a:rPr lang="en-US" sz="2200" dirty="0" err="1"/>
              <a:t>pengembangan</a:t>
            </a:r>
            <a:r>
              <a:rPr lang="en-US" sz="2200" dirty="0"/>
              <a:t> </a:t>
            </a:r>
            <a:r>
              <a:rPr lang="en-US" sz="2200" dirty="0" err="1"/>
              <a:t>kompetensi</a:t>
            </a:r>
            <a:r>
              <a:rPr lang="en-US" sz="2200" dirty="0"/>
              <a:t> PPPK </a:t>
            </a:r>
            <a:r>
              <a:rPr lang="en-US" sz="2200" dirty="0" err="1"/>
              <a:t>diatur</a:t>
            </a:r>
            <a:r>
              <a:rPr lang="en-US" sz="2200" dirty="0"/>
              <a:t> </a:t>
            </a:r>
            <a:r>
              <a:rPr lang="en-US" sz="2200" dirty="0" err="1"/>
              <a:t>dengan</a:t>
            </a:r>
            <a:r>
              <a:rPr lang="en-US" sz="2200" dirty="0"/>
              <a:t> </a:t>
            </a:r>
            <a:r>
              <a:rPr lang="en-US" sz="2200" dirty="0" err="1"/>
              <a:t>Peraturan</a:t>
            </a:r>
            <a:r>
              <a:rPr lang="en-US" sz="2200" dirty="0"/>
              <a:t> </a:t>
            </a:r>
            <a:r>
              <a:rPr lang="en-US" sz="2200" dirty="0" err="1"/>
              <a:t>Kepala</a:t>
            </a:r>
            <a:r>
              <a:rPr lang="en-US" sz="2200" dirty="0"/>
              <a:t> LAN. 	</a:t>
            </a:r>
          </a:p>
          <a:p>
            <a:pPr marL="0" indent="0" algn="just">
              <a:buNone/>
            </a:pPr>
            <a:r>
              <a:rPr lang="en-US" sz="2200" dirty="0"/>
              <a:t>	</a:t>
            </a:r>
          </a:p>
        </p:txBody>
      </p:sp>
    </p:spTree>
    <p:extLst>
      <p:ext uri="{BB962C8B-B14F-4D97-AF65-F5344CB8AC3E}">
        <p14:creationId xmlns:p14="http://schemas.microsoft.com/office/powerpoint/2010/main" val="21336693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idx="4294967295"/>
          </p:nvPr>
        </p:nvSpPr>
        <p:spPr>
          <a:xfrm>
            <a:off x="457200" y="115888"/>
            <a:ext cx="8229600" cy="1143000"/>
          </a:xfrm>
        </p:spPr>
        <p:txBody>
          <a:bodyPr>
            <a:normAutofit/>
          </a:bodyPr>
          <a:lstStyle/>
          <a:p>
            <a:pPr algn="ctr"/>
            <a:r>
              <a:rPr lang="en-US" altLang="en-US" sz="3600" b="1" dirty="0">
                <a:latin typeface="+mn-lt"/>
                <a:cs typeface="Century Gothic" panose="020B0502020202020204" pitchFamily="34" charset="0"/>
              </a:rPr>
              <a:t>PEMBERIAN PENGHARGAAN</a:t>
            </a:r>
          </a:p>
        </p:txBody>
      </p:sp>
      <p:sp>
        <p:nvSpPr>
          <p:cNvPr id="28676" name="Content Placeholder 4"/>
          <p:cNvSpPr>
            <a:spLocks noGrp="1"/>
          </p:cNvSpPr>
          <p:nvPr>
            <p:ph idx="1"/>
          </p:nvPr>
        </p:nvSpPr>
        <p:spPr>
          <a:xfrm>
            <a:off x="457200" y="1224136"/>
            <a:ext cx="8229600" cy="5805264"/>
          </a:xfrm>
        </p:spPr>
        <p:txBody>
          <a:bodyPr/>
          <a:lstStyle/>
          <a:p>
            <a:pPr algn="just">
              <a:spcBef>
                <a:spcPts val="300"/>
              </a:spcBef>
            </a:pPr>
            <a:r>
              <a:rPr lang="en-US" sz="2200" dirty="0"/>
              <a:t>PPPK yang </a:t>
            </a:r>
            <a:r>
              <a:rPr lang="en-US" sz="2200" dirty="0" err="1"/>
              <a:t>telah</a:t>
            </a:r>
            <a:r>
              <a:rPr lang="en-US" sz="2200" dirty="0"/>
              <a:t> </a:t>
            </a:r>
            <a:r>
              <a:rPr lang="en-US" sz="2200" dirty="0" err="1"/>
              <a:t>menunjukkan</a:t>
            </a:r>
            <a:r>
              <a:rPr lang="en-US" sz="2200" dirty="0"/>
              <a:t> </a:t>
            </a:r>
            <a:r>
              <a:rPr lang="en-US" sz="2200" dirty="0" err="1"/>
              <a:t>kesetiaan</a:t>
            </a:r>
            <a:r>
              <a:rPr lang="en-US" sz="2200" dirty="0"/>
              <a:t>, </a:t>
            </a:r>
            <a:r>
              <a:rPr lang="en-US" sz="2200" dirty="0" err="1"/>
              <a:t>pengabdian</a:t>
            </a:r>
            <a:r>
              <a:rPr lang="en-US" sz="2200" dirty="0"/>
              <a:t>, </a:t>
            </a:r>
            <a:r>
              <a:rPr lang="en-US" sz="2200" dirty="0" err="1"/>
              <a:t>kecakapan</a:t>
            </a:r>
            <a:r>
              <a:rPr lang="en-US" sz="2200" dirty="0"/>
              <a:t>, </a:t>
            </a:r>
            <a:r>
              <a:rPr lang="en-US" sz="2200" dirty="0" err="1"/>
              <a:t>kejujuran</a:t>
            </a:r>
            <a:r>
              <a:rPr lang="en-US" sz="2200" dirty="0"/>
              <a:t>, </a:t>
            </a:r>
            <a:r>
              <a:rPr lang="en-US" sz="2200" dirty="0" err="1"/>
              <a:t>kedisiplinan</a:t>
            </a:r>
            <a:r>
              <a:rPr lang="en-US" sz="2200" dirty="0"/>
              <a:t>, </a:t>
            </a:r>
            <a:r>
              <a:rPr lang="en-US" sz="2200" dirty="0" err="1"/>
              <a:t>dan</a:t>
            </a:r>
            <a:r>
              <a:rPr lang="en-US" sz="2200" dirty="0"/>
              <a:t> </a:t>
            </a:r>
            <a:r>
              <a:rPr lang="en-US" sz="2200" dirty="0" err="1"/>
              <a:t>prestasi</a:t>
            </a:r>
            <a:r>
              <a:rPr lang="en-US" sz="2200" dirty="0"/>
              <a:t> </a:t>
            </a:r>
            <a:r>
              <a:rPr lang="en-US" sz="2200" dirty="0" err="1"/>
              <a:t>kerja</a:t>
            </a:r>
            <a:r>
              <a:rPr lang="en-US" sz="2200" dirty="0"/>
              <a:t> </a:t>
            </a:r>
            <a:r>
              <a:rPr lang="en-US" sz="2200" dirty="0" err="1"/>
              <a:t>dalam</a:t>
            </a:r>
            <a:r>
              <a:rPr lang="en-US" sz="2200" dirty="0"/>
              <a:t> </a:t>
            </a:r>
            <a:r>
              <a:rPr lang="en-US" sz="2200" dirty="0" err="1"/>
              <a:t>melaksanakan</a:t>
            </a:r>
            <a:r>
              <a:rPr lang="en-US" sz="2200" dirty="0"/>
              <a:t> </a:t>
            </a:r>
            <a:r>
              <a:rPr lang="en-US" sz="2200" dirty="0" err="1"/>
              <a:t>tugasnya</a:t>
            </a:r>
            <a:r>
              <a:rPr lang="en-US" sz="2200" dirty="0"/>
              <a:t> </a:t>
            </a:r>
            <a:r>
              <a:rPr lang="en-US" sz="2200" dirty="0" err="1"/>
              <a:t>dapat</a:t>
            </a:r>
            <a:r>
              <a:rPr lang="en-US" sz="2200" dirty="0"/>
              <a:t> </a:t>
            </a:r>
            <a:r>
              <a:rPr lang="en-US" sz="2200" dirty="0" err="1"/>
              <a:t>diberikan</a:t>
            </a:r>
            <a:r>
              <a:rPr lang="en-US" sz="2200" dirty="0"/>
              <a:t> </a:t>
            </a:r>
            <a:r>
              <a:rPr lang="en-US" sz="2200" dirty="0" err="1"/>
              <a:t>penghargaan</a:t>
            </a:r>
            <a:r>
              <a:rPr lang="en-US" sz="2200" dirty="0"/>
              <a:t>. 	</a:t>
            </a:r>
          </a:p>
          <a:p>
            <a:pPr algn="just">
              <a:spcBef>
                <a:spcPts val="300"/>
              </a:spcBef>
            </a:pPr>
            <a:r>
              <a:rPr lang="en-US" sz="2200" dirty="0" err="1">
                <a:solidFill>
                  <a:srgbClr val="FF0000"/>
                </a:solidFill>
              </a:rPr>
              <a:t>Bentuk</a:t>
            </a:r>
            <a:r>
              <a:rPr lang="en-US" sz="2200" dirty="0">
                <a:solidFill>
                  <a:srgbClr val="FF0000"/>
                </a:solidFill>
              </a:rPr>
              <a:t> </a:t>
            </a:r>
            <a:r>
              <a:rPr lang="en-US" sz="2200" dirty="0" err="1">
                <a:solidFill>
                  <a:srgbClr val="FF0000"/>
                </a:solidFill>
              </a:rPr>
              <a:t>penghargaan</a:t>
            </a:r>
            <a:r>
              <a:rPr lang="en-US" sz="2200" dirty="0">
                <a:solidFill>
                  <a:srgbClr val="FF0000"/>
                </a:solidFill>
              </a:rPr>
              <a:t> </a:t>
            </a:r>
            <a:r>
              <a:rPr lang="en-US" sz="2200" dirty="0" err="1">
                <a:solidFill>
                  <a:srgbClr val="FF0000"/>
                </a:solidFill>
              </a:rPr>
              <a:t>berupa</a:t>
            </a:r>
            <a:r>
              <a:rPr lang="en-US" sz="2200" dirty="0">
                <a:solidFill>
                  <a:srgbClr val="FF0000"/>
                </a:solidFill>
              </a:rPr>
              <a:t>: </a:t>
            </a:r>
          </a:p>
          <a:p>
            <a:pPr marL="681038" indent="-288925" algn="just">
              <a:spcBef>
                <a:spcPts val="300"/>
              </a:spcBef>
              <a:buNone/>
            </a:pPr>
            <a:r>
              <a:rPr lang="en-US" sz="2200" dirty="0">
                <a:solidFill>
                  <a:srgbClr val="FF0000"/>
                </a:solidFill>
              </a:rPr>
              <a:t>a. </a:t>
            </a:r>
            <a:r>
              <a:rPr lang="en-US" sz="2200" dirty="0" err="1">
                <a:solidFill>
                  <a:srgbClr val="FF0000"/>
                </a:solidFill>
              </a:rPr>
              <a:t>tanda</a:t>
            </a:r>
            <a:r>
              <a:rPr lang="en-US" sz="2200" dirty="0">
                <a:solidFill>
                  <a:srgbClr val="FF0000"/>
                </a:solidFill>
              </a:rPr>
              <a:t> </a:t>
            </a:r>
            <a:r>
              <a:rPr lang="en-US" sz="2200" dirty="0" err="1">
                <a:solidFill>
                  <a:srgbClr val="FF0000"/>
                </a:solidFill>
              </a:rPr>
              <a:t>kehormatan</a:t>
            </a:r>
            <a:r>
              <a:rPr lang="en-US" sz="2200" dirty="0">
                <a:solidFill>
                  <a:srgbClr val="FF0000"/>
                </a:solidFill>
              </a:rPr>
              <a:t>; </a:t>
            </a:r>
          </a:p>
          <a:p>
            <a:pPr marL="681038" indent="-288925" algn="just">
              <a:spcBef>
                <a:spcPts val="300"/>
              </a:spcBef>
              <a:buNone/>
            </a:pPr>
            <a:r>
              <a:rPr lang="en-US" sz="2200" dirty="0">
                <a:solidFill>
                  <a:srgbClr val="FF0000"/>
                </a:solidFill>
              </a:rPr>
              <a:t>b.	</a:t>
            </a:r>
            <a:r>
              <a:rPr lang="en-US" sz="2200" dirty="0" err="1">
                <a:solidFill>
                  <a:srgbClr val="FF0000"/>
                </a:solidFill>
              </a:rPr>
              <a:t>kesempatan</a:t>
            </a:r>
            <a:r>
              <a:rPr lang="en-US" sz="2200" dirty="0">
                <a:solidFill>
                  <a:srgbClr val="FF0000"/>
                </a:solidFill>
              </a:rPr>
              <a:t> </a:t>
            </a:r>
            <a:r>
              <a:rPr lang="en-US" sz="2200" dirty="0" err="1">
                <a:solidFill>
                  <a:srgbClr val="FF0000"/>
                </a:solidFill>
              </a:rPr>
              <a:t>prioritas</a:t>
            </a:r>
            <a:r>
              <a:rPr lang="en-US" sz="2200" dirty="0">
                <a:solidFill>
                  <a:srgbClr val="FF0000"/>
                </a:solidFill>
              </a:rPr>
              <a:t> </a:t>
            </a:r>
            <a:r>
              <a:rPr lang="en-US" sz="2200" dirty="0" err="1">
                <a:solidFill>
                  <a:srgbClr val="FF0000"/>
                </a:solidFill>
              </a:rPr>
              <a:t>untuk</a:t>
            </a:r>
            <a:r>
              <a:rPr lang="en-US" sz="2200" dirty="0">
                <a:solidFill>
                  <a:srgbClr val="FF0000"/>
                </a:solidFill>
              </a:rPr>
              <a:t> </a:t>
            </a:r>
            <a:r>
              <a:rPr lang="en-US" sz="2200" dirty="0" err="1">
                <a:solidFill>
                  <a:srgbClr val="FF0000"/>
                </a:solidFill>
              </a:rPr>
              <a:t>pengembangan</a:t>
            </a:r>
            <a:r>
              <a:rPr lang="en-US" sz="2200" dirty="0">
                <a:solidFill>
                  <a:srgbClr val="FF0000"/>
                </a:solidFill>
              </a:rPr>
              <a:t> </a:t>
            </a:r>
            <a:r>
              <a:rPr lang="en-US" sz="2200" dirty="0" err="1">
                <a:solidFill>
                  <a:srgbClr val="FF0000"/>
                </a:solidFill>
              </a:rPr>
              <a:t>kompetensi</a:t>
            </a:r>
            <a:r>
              <a:rPr lang="en-US" sz="2200" dirty="0">
                <a:solidFill>
                  <a:srgbClr val="FF0000"/>
                </a:solidFill>
              </a:rPr>
              <a:t>; </a:t>
            </a:r>
            <a:r>
              <a:rPr lang="en-US" sz="2200" dirty="0" err="1">
                <a:solidFill>
                  <a:srgbClr val="FF0000"/>
                </a:solidFill>
              </a:rPr>
              <a:t>dan</a:t>
            </a:r>
            <a:r>
              <a:rPr lang="en-US" sz="2200" dirty="0">
                <a:solidFill>
                  <a:srgbClr val="FF0000"/>
                </a:solidFill>
              </a:rPr>
              <a:t>/</a:t>
            </a:r>
            <a:r>
              <a:rPr lang="en-US" sz="2200" dirty="0" err="1">
                <a:solidFill>
                  <a:srgbClr val="FF0000"/>
                </a:solidFill>
              </a:rPr>
              <a:t>atau</a:t>
            </a:r>
            <a:r>
              <a:rPr lang="en-US" sz="2200" dirty="0">
                <a:solidFill>
                  <a:srgbClr val="FF0000"/>
                </a:solidFill>
              </a:rPr>
              <a:t> </a:t>
            </a:r>
          </a:p>
          <a:p>
            <a:pPr marL="681038" indent="-288925" algn="just">
              <a:spcBef>
                <a:spcPts val="300"/>
              </a:spcBef>
              <a:buNone/>
            </a:pPr>
            <a:r>
              <a:rPr lang="en-US" sz="2200" dirty="0">
                <a:solidFill>
                  <a:srgbClr val="FF0000"/>
                </a:solidFill>
              </a:rPr>
              <a:t>c. </a:t>
            </a:r>
            <a:r>
              <a:rPr lang="en-US" sz="2200" dirty="0" err="1">
                <a:solidFill>
                  <a:srgbClr val="FF0000"/>
                </a:solidFill>
              </a:rPr>
              <a:t>kesempatan</a:t>
            </a:r>
            <a:r>
              <a:rPr lang="en-US" sz="2200" dirty="0">
                <a:solidFill>
                  <a:srgbClr val="FF0000"/>
                </a:solidFill>
              </a:rPr>
              <a:t> </a:t>
            </a:r>
            <a:r>
              <a:rPr lang="en-US" sz="2200" dirty="0" err="1">
                <a:solidFill>
                  <a:srgbClr val="FF0000"/>
                </a:solidFill>
              </a:rPr>
              <a:t>menghadiri</a:t>
            </a:r>
            <a:r>
              <a:rPr lang="en-US" sz="2200" dirty="0">
                <a:solidFill>
                  <a:srgbClr val="FF0000"/>
                </a:solidFill>
              </a:rPr>
              <a:t> acara </a:t>
            </a:r>
            <a:r>
              <a:rPr lang="en-US" sz="2200" dirty="0" err="1">
                <a:solidFill>
                  <a:srgbClr val="FF0000"/>
                </a:solidFill>
              </a:rPr>
              <a:t>resmi</a:t>
            </a:r>
            <a:r>
              <a:rPr lang="en-US" sz="2200" dirty="0">
                <a:solidFill>
                  <a:srgbClr val="FF0000"/>
                </a:solidFill>
              </a:rPr>
              <a:t> </a:t>
            </a:r>
            <a:r>
              <a:rPr lang="en-US" sz="2200" dirty="0" err="1">
                <a:solidFill>
                  <a:srgbClr val="FF0000"/>
                </a:solidFill>
              </a:rPr>
              <a:t>dan</a:t>
            </a:r>
            <a:r>
              <a:rPr lang="en-US" sz="2200" dirty="0">
                <a:solidFill>
                  <a:srgbClr val="FF0000"/>
                </a:solidFill>
              </a:rPr>
              <a:t>/</a:t>
            </a:r>
            <a:r>
              <a:rPr lang="en-US" sz="2200" dirty="0" err="1">
                <a:solidFill>
                  <a:srgbClr val="FF0000"/>
                </a:solidFill>
              </a:rPr>
              <a:t>atau</a:t>
            </a:r>
            <a:r>
              <a:rPr lang="en-US" sz="2200" dirty="0">
                <a:solidFill>
                  <a:srgbClr val="FF0000"/>
                </a:solidFill>
              </a:rPr>
              <a:t> acara </a:t>
            </a:r>
            <a:r>
              <a:rPr lang="en-US" sz="2200" dirty="0" err="1">
                <a:solidFill>
                  <a:srgbClr val="FF0000"/>
                </a:solidFill>
              </a:rPr>
              <a:t>kenegaraan</a:t>
            </a:r>
            <a:r>
              <a:rPr lang="en-US" sz="2200" dirty="0">
                <a:solidFill>
                  <a:srgbClr val="FF0000"/>
                </a:solidFill>
              </a:rPr>
              <a:t>. </a:t>
            </a:r>
          </a:p>
          <a:p>
            <a:pPr algn="just">
              <a:spcBef>
                <a:spcPts val="300"/>
              </a:spcBef>
            </a:pPr>
            <a:r>
              <a:rPr lang="en-US" sz="2200" dirty="0" err="1"/>
              <a:t>Pemberian</a:t>
            </a:r>
            <a:r>
              <a:rPr lang="en-US" sz="2200" dirty="0"/>
              <a:t> </a:t>
            </a:r>
            <a:r>
              <a:rPr lang="en-US" sz="2200" dirty="0" err="1"/>
              <a:t>penghargaan</a:t>
            </a:r>
            <a:r>
              <a:rPr lang="en-US" sz="2200" dirty="0"/>
              <a:t> </a:t>
            </a:r>
            <a:r>
              <a:rPr lang="en-US" sz="2200" dirty="0" err="1"/>
              <a:t>berupa</a:t>
            </a:r>
            <a:r>
              <a:rPr lang="en-US" sz="2200" dirty="0"/>
              <a:t> </a:t>
            </a:r>
            <a:r>
              <a:rPr lang="en-US" sz="2200" dirty="0" err="1"/>
              <a:t>tanda</a:t>
            </a:r>
            <a:r>
              <a:rPr lang="en-US" sz="2200" dirty="0"/>
              <a:t> </a:t>
            </a:r>
            <a:r>
              <a:rPr lang="en-US" sz="2200" dirty="0" err="1"/>
              <a:t>kehormatan</a:t>
            </a:r>
            <a:r>
              <a:rPr lang="en-US" sz="2200" dirty="0"/>
              <a:t> </a:t>
            </a:r>
            <a:r>
              <a:rPr lang="en-US" sz="2200" dirty="0" err="1"/>
              <a:t>diberikan</a:t>
            </a:r>
            <a:r>
              <a:rPr lang="en-US" sz="2200" dirty="0"/>
              <a:t> </a:t>
            </a:r>
            <a:r>
              <a:rPr lang="en-US" sz="2200" dirty="0" err="1"/>
              <a:t>kepada</a:t>
            </a:r>
            <a:r>
              <a:rPr lang="en-US" sz="2200" dirty="0"/>
              <a:t> PPPK </a:t>
            </a:r>
            <a:r>
              <a:rPr lang="en-US" sz="2200" dirty="0" err="1"/>
              <a:t>sesuai</a:t>
            </a:r>
            <a:r>
              <a:rPr lang="en-US" sz="2200" dirty="0"/>
              <a:t> </a:t>
            </a:r>
            <a:r>
              <a:rPr lang="en-US" sz="2200" dirty="0" err="1"/>
              <a:t>dengan</a:t>
            </a:r>
            <a:r>
              <a:rPr lang="en-US" sz="2200" dirty="0"/>
              <a:t> </a:t>
            </a:r>
            <a:r>
              <a:rPr lang="en-US" sz="2200" dirty="0" err="1"/>
              <a:t>ketentuan</a:t>
            </a:r>
            <a:r>
              <a:rPr lang="en-US" sz="2200" dirty="0"/>
              <a:t> </a:t>
            </a:r>
            <a:r>
              <a:rPr lang="en-US" sz="2200" dirty="0" err="1"/>
              <a:t>peraturan</a:t>
            </a:r>
            <a:r>
              <a:rPr lang="en-US" sz="2200" dirty="0"/>
              <a:t> </a:t>
            </a:r>
            <a:r>
              <a:rPr lang="en-US" sz="2200" dirty="0" err="1"/>
              <a:t>perundang-undangan</a:t>
            </a:r>
            <a:r>
              <a:rPr lang="en-US" sz="2200" dirty="0"/>
              <a:t>.</a:t>
            </a:r>
          </a:p>
          <a:p>
            <a:pPr algn="just">
              <a:spcBef>
                <a:spcPts val="300"/>
              </a:spcBef>
            </a:pPr>
            <a:r>
              <a:rPr lang="en-US" sz="2200" dirty="0" err="1">
                <a:solidFill>
                  <a:srgbClr val="FF0000"/>
                </a:solidFill>
              </a:rPr>
              <a:t>Pemberian</a:t>
            </a:r>
            <a:r>
              <a:rPr lang="en-US" sz="2200" dirty="0">
                <a:solidFill>
                  <a:srgbClr val="FF0000"/>
                </a:solidFill>
              </a:rPr>
              <a:t> </a:t>
            </a:r>
            <a:r>
              <a:rPr lang="en-US" sz="2200" dirty="0" err="1">
                <a:solidFill>
                  <a:srgbClr val="FF0000"/>
                </a:solidFill>
              </a:rPr>
              <a:t>penghargaan</a:t>
            </a:r>
            <a:r>
              <a:rPr lang="en-US" sz="2200" dirty="0">
                <a:solidFill>
                  <a:srgbClr val="FF0000"/>
                </a:solidFill>
              </a:rPr>
              <a:t> </a:t>
            </a:r>
            <a:r>
              <a:rPr lang="en-US" sz="2200" dirty="0" err="1">
                <a:solidFill>
                  <a:srgbClr val="FF0000"/>
                </a:solidFill>
              </a:rPr>
              <a:t>berupa</a:t>
            </a:r>
            <a:r>
              <a:rPr lang="en-US" sz="2200" dirty="0">
                <a:solidFill>
                  <a:srgbClr val="FF0000"/>
                </a:solidFill>
              </a:rPr>
              <a:t> </a:t>
            </a:r>
            <a:r>
              <a:rPr lang="en-US" sz="2200" dirty="0" err="1">
                <a:solidFill>
                  <a:srgbClr val="FF0000"/>
                </a:solidFill>
              </a:rPr>
              <a:t>kesempatan</a:t>
            </a:r>
            <a:r>
              <a:rPr lang="en-US" sz="2200" dirty="0">
                <a:solidFill>
                  <a:srgbClr val="FF0000"/>
                </a:solidFill>
              </a:rPr>
              <a:t> </a:t>
            </a:r>
            <a:r>
              <a:rPr lang="en-US" sz="2200" dirty="0" err="1">
                <a:solidFill>
                  <a:srgbClr val="FF0000"/>
                </a:solidFill>
              </a:rPr>
              <a:t>prioritas</a:t>
            </a:r>
            <a:r>
              <a:rPr lang="en-US" sz="2200" dirty="0">
                <a:solidFill>
                  <a:srgbClr val="FF0000"/>
                </a:solidFill>
              </a:rPr>
              <a:t> </a:t>
            </a:r>
            <a:r>
              <a:rPr lang="en-US" sz="2200" dirty="0" err="1">
                <a:solidFill>
                  <a:srgbClr val="FF0000"/>
                </a:solidFill>
              </a:rPr>
              <a:t>untuk</a:t>
            </a:r>
            <a:r>
              <a:rPr lang="en-US" sz="2200" dirty="0">
                <a:solidFill>
                  <a:srgbClr val="FF0000"/>
                </a:solidFill>
              </a:rPr>
              <a:t> </a:t>
            </a:r>
            <a:r>
              <a:rPr lang="en-US" sz="2200" dirty="0" err="1">
                <a:solidFill>
                  <a:srgbClr val="FF0000"/>
                </a:solidFill>
              </a:rPr>
              <a:t>pengembangan</a:t>
            </a:r>
            <a:r>
              <a:rPr lang="en-US" sz="2200" dirty="0">
                <a:solidFill>
                  <a:srgbClr val="FF0000"/>
                </a:solidFill>
              </a:rPr>
              <a:t> </a:t>
            </a:r>
            <a:r>
              <a:rPr lang="en-US" sz="2200" dirty="0" err="1">
                <a:solidFill>
                  <a:srgbClr val="FF0000"/>
                </a:solidFill>
              </a:rPr>
              <a:t>kompetensi</a:t>
            </a:r>
            <a:r>
              <a:rPr lang="en-US" sz="2200" dirty="0">
                <a:solidFill>
                  <a:srgbClr val="FF0000"/>
                </a:solidFill>
              </a:rPr>
              <a:t> </a:t>
            </a:r>
            <a:r>
              <a:rPr lang="en-US" sz="2200" dirty="0" err="1">
                <a:solidFill>
                  <a:srgbClr val="FF0000"/>
                </a:solidFill>
              </a:rPr>
              <a:t>diberikan</a:t>
            </a:r>
            <a:r>
              <a:rPr lang="en-US" sz="2200" dirty="0">
                <a:solidFill>
                  <a:srgbClr val="FF0000"/>
                </a:solidFill>
              </a:rPr>
              <a:t> </a:t>
            </a:r>
            <a:r>
              <a:rPr lang="en-US" sz="2200" dirty="0" err="1">
                <a:solidFill>
                  <a:srgbClr val="FF0000"/>
                </a:solidFill>
              </a:rPr>
              <a:t>kepada</a:t>
            </a:r>
            <a:r>
              <a:rPr lang="en-US" sz="2200" dirty="0">
                <a:solidFill>
                  <a:srgbClr val="FF0000"/>
                </a:solidFill>
              </a:rPr>
              <a:t> PPPK yang </a:t>
            </a:r>
            <a:r>
              <a:rPr lang="en-US" sz="2200" dirty="0" err="1">
                <a:solidFill>
                  <a:srgbClr val="FF0000"/>
                </a:solidFill>
              </a:rPr>
              <a:t>mempunyai</a:t>
            </a:r>
            <a:r>
              <a:rPr lang="en-US" sz="2200" dirty="0">
                <a:solidFill>
                  <a:srgbClr val="FF0000"/>
                </a:solidFill>
              </a:rPr>
              <a:t> </a:t>
            </a:r>
            <a:r>
              <a:rPr lang="en-US" sz="2200" dirty="0" err="1">
                <a:solidFill>
                  <a:srgbClr val="FF0000"/>
                </a:solidFill>
              </a:rPr>
              <a:t>hasil</a:t>
            </a:r>
            <a:r>
              <a:rPr lang="en-US" sz="2200" dirty="0">
                <a:solidFill>
                  <a:srgbClr val="FF0000"/>
                </a:solidFill>
              </a:rPr>
              <a:t> </a:t>
            </a:r>
            <a:r>
              <a:rPr lang="en-US" sz="2200" dirty="0" err="1">
                <a:solidFill>
                  <a:srgbClr val="FF0000"/>
                </a:solidFill>
              </a:rPr>
              <a:t>penilaian</a:t>
            </a:r>
            <a:r>
              <a:rPr lang="en-US" sz="2200" dirty="0">
                <a:solidFill>
                  <a:srgbClr val="FF0000"/>
                </a:solidFill>
              </a:rPr>
              <a:t> </a:t>
            </a:r>
            <a:r>
              <a:rPr lang="en-US" sz="2200" dirty="0" err="1">
                <a:solidFill>
                  <a:srgbClr val="FF0000"/>
                </a:solidFill>
              </a:rPr>
              <a:t>kinerja</a:t>
            </a:r>
            <a:r>
              <a:rPr lang="en-US" sz="2200" dirty="0">
                <a:solidFill>
                  <a:srgbClr val="FF0000"/>
                </a:solidFill>
              </a:rPr>
              <a:t> yang </a:t>
            </a:r>
            <a:r>
              <a:rPr lang="en-US" sz="2200" dirty="0" err="1">
                <a:solidFill>
                  <a:srgbClr val="FF0000"/>
                </a:solidFill>
              </a:rPr>
              <a:t>sangat</a:t>
            </a:r>
            <a:r>
              <a:rPr lang="en-US" sz="2200" dirty="0">
                <a:solidFill>
                  <a:srgbClr val="FF0000"/>
                </a:solidFill>
              </a:rPr>
              <a:t> </a:t>
            </a:r>
            <a:r>
              <a:rPr lang="en-US" sz="2200" dirty="0" err="1">
                <a:solidFill>
                  <a:srgbClr val="FF0000"/>
                </a:solidFill>
              </a:rPr>
              <a:t>baik</a:t>
            </a:r>
            <a:r>
              <a:rPr lang="en-US" sz="2200" dirty="0">
                <a:solidFill>
                  <a:srgbClr val="FF0000"/>
                </a:solidFill>
              </a:rPr>
              <a:t>. </a:t>
            </a:r>
          </a:p>
          <a:p>
            <a:pPr algn="just">
              <a:spcBef>
                <a:spcPts val="300"/>
              </a:spcBef>
            </a:pPr>
            <a:r>
              <a:rPr lang="en-US" sz="2200" dirty="0" err="1"/>
              <a:t>Penghargaan</a:t>
            </a:r>
            <a:r>
              <a:rPr lang="en-US" sz="2200" dirty="0"/>
              <a:t> </a:t>
            </a:r>
            <a:r>
              <a:rPr lang="en-US" sz="2200" dirty="0" err="1"/>
              <a:t>diberikan</a:t>
            </a:r>
            <a:r>
              <a:rPr lang="en-US" sz="2200" dirty="0"/>
              <a:t> </a:t>
            </a:r>
            <a:r>
              <a:rPr lang="en-US" sz="2200" dirty="0" err="1"/>
              <a:t>oleh</a:t>
            </a:r>
            <a:r>
              <a:rPr lang="en-US" sz="2200" dirty="0"/>
              <a:t> </a:t>
            </a:r>
            <a:r>
              <a:rPr lang="en-US" sz="2200" dirty="0" err="1"/>
              <a:t>PyB</a:t>
            </a:r>
            <a:r>
              <a:rPr lang="en-US" sz="2200" dirty="0"/>
              <a:t> </a:t>
            </a:r>
            <a:r>
              <a:rPr lang="en-US" sz="2200" dirty="0" err="1"/>
              <a:t>setelah</a:t>
            </a:r>
            <a:r>
              <a:rPr lang="en-US" sz="2200" dirty="0"/>
              <a:t> </a:t>
            </a:r>
            <a:r>
              <a:rPr lang="en-US" sz="2200" dirty="0" err="1"/>
              <a:t>mendapat</a:t>
            </a:r>
            <a:r>
              <a:rPr lang="en-US" sz="2200" dirty="0"/>
              <a:t> </a:t>
            </a:r>
            <a:r>
              <a:rPr lang="en-US" sz="2200" dirty="0" err="1"/>
              <a:t>pertimbangan</a:t>
            </a:r>
            <a:r>
              <a:rPr lang="en-US" sz="2200" dirty="0"/>
              <a:t> </a:t>
            </a:r>
            <a:r>
              <a:rPr lang="en-US" sz="2200" dirty="0" err="1"/>
              <a:t>tim</a:t>
            </a:r>
            <a:r>
              <a:rPr lang="en-US" sz="2200" dirty="0"/>
              <a:t> </a:t>
            </a:r>
            <a:r>
              <a:rPr lang="en-US" sz="2200" dirty="0" err="1"/>
              <a:t>penilai</a:t>
            </a:r>
            <a:r>
              <a:rPr lang="en-US" sz="2200" dirty="0"/>
              <a:t> </a:t>
            </a:r>
            <a:r>
              <a:rPr lang="en-US" sz="2200" dirty="0" err="1"/>
              <a:t>kinerja</a:t>
            </a:r>
            <a:r>
              <a:rPr lang="en-US" sz="2200" dirty="0"/>
              <a:t> PPPK. 	</a:t>
            </a:r>
          </a:p>
          <a:p>
            <a:pPr algn="just">
              <a:spcBef>
                <a:spcPts val="300"/>
              </a:spcBef>
            </a:pPr>
            <a:endParaRPr lang="en-US" sz="2200" dirty="0"/>
          </a:p>
        </p:txBody>
      </p:sp>
    </p:spTree>
    <p:extLst>
      <p:ext uri="{BB962C8B-B14F-4D97-AF65-F5344CB8AC3E}">
        <p14:creationId xmlns:p14="http://schemas.microsoft.com/office/powerpoint/2010/main" val="191379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idx="4294967295"/>
          </p:nvPr>
        </p:nvSpPr>
        <p:spPr>
          <a:xfrm>
            <a:off x="457200" y="115888"/>
            <a:ext cx="8229600" cy="1143000"/>
          </a:xfrm>
        </p:spPr>
        <p:txBody>
          <a:bodyPr>
            <a:normAutofit/>
          </a:bodyPr>
          <a:lstStyle/>
          <a:p>
            <a:pPr algn="ctr"/>
            <a:r>
              <a:rPr lang="en-US" altLang="en-US" sz="3600" b="1" dirty="0">
                <a:latin typeface="+mn-lt"/>
                <a:cs typeface="Century Gothic" panose="020B0502020202020204" pitchFamily="34" charset="0"/>
              </a:rPr>
              <a:t>DISIPLIN</a:t>
            </a:r>
          </a:p>
        </p:txBody>
      </p:sp>
      <p:sp>
        <p:nvSpPr>
          <p:cNvPr id="29700" name="Content Placeholder 4"/>
          <p:cNvSpPr>
            <a:spLocks noGrp="1"/>
          </p:cNvSpPr>
          <p:nvPr>
            <p:ph idx="1"/>
          </p:nvPr>
        </p:nvSpPr>
        <p:spPr>
          <a:xfrm>
            <a:off x="457200" y="1196752"/>
            <a:ext cx="8229600" cy="5256584"/>
          </a:xfrm>
        </p:spPr>
        <p:txBody>
          <a:bodyPr>
            <a:normAutofit lnSpcReduction="10000"/>
          </a:bodyPr>
          <a:lstStyle/>
          <a:p>
            <a:pPr algn="just">
              <a:spcBef>
                <a:spcPts val="1200"/>
              </a:spcBef>
            </a:pPr>
            <a:r>
              <a:rPr lang="en-US" sz="2400" dirty="0" err="1"/>
              <a:t>Untuk</a:t>
            </a:r>
            <a:r>
              <a:rPr lang="en-US" sz="2400" dirty="0"/>
              <a:t> </a:t>
            </a:r>
            <a:r>
              <a:rPr lang="en-US" sz="2400" dirty="0" err="1"/>
              <a:t>menjamin</a:t>
            </a:r>
            <a:r>
              <a:rPr lang="en-US" sz="2400" dirty="0"/>
              <a:t> </a:t>
            </a:r>
            <a:r>
              <a:rPr lang="en-US" sz="2400" dirty="0" err="1"/>
              <a:t>terpeliharanya</a:t>
            </a:r>
            <a:r>
              <a:rPr lang="en-US" sz="2400" dirty="0"/>
              <a:t> </a:t>
            </a:r>
            <a:r>
              <a:rPr lang="en-US" sz="2400" dirty="0" err="1"/>
              <a:t>tata</a:t>
            </a:r>
            <a:r>
              <a:rPr lang="en-US" sz="2400" dirty="0"/>
              <a:t> </a:t>
            </a:r>
            <a:r>
              <a:rPr lang="en-US" sz="2400" dirty="0" err="1"/>
              <a:t>tertib</a:t>
            </a:r>
            <a:r>
              <a:rPr lang="en-US" sz="2400" dirty="0"/>
              <a:t> </a:t>
            </a:r>
            <a:r>
              <a:rPr lang="en-US" sz="2400" dirty="0" err="1"/>
              <a:t>dalam</a:t>
            </a:r>
            <a:r>
              <a:rPr lang="en-US" sz="2400" dirty="0"/>
              <a:t> </a:t>
            </a:r>
            <a:r>
              <a:rPr lang="en-US" sz="2400" dirty="0" err="1"/>
              <a:t>kelancaran</a:t>
            </a:r>
            <a:r>
              <a:rPr lang="en-US" sz="2400" dirty="0"/>
              <a:t> </a:t>
            </a:r>
            <a:r>
              <a:rPr lang="en-US" sz="2400" dirty="0" err="1"/>
              <a:t>pelaksanaan</a:t>
            </a:r>
            <a:r>
              <a:rPr lang="en-US" sz="2400" dirty="0"/>
              <a:t> </a:t>
            </a:r>
            <a:r>
              <a:rPr lang="en-US" sz="2400" dirty="0" err="1"/>
              <a:t>tugas</a:t>
            </a:r>
            <a:r>
              <a:rPr lang="en-US" sz="2400" dirty="0"/>
              <a:t>, PPPK </a:t>
            </a:r>
            <a:r>
              <a:rPr lang="en-US" sz="2400" dirty="0" err="1"/>
              <a:t>wajib</a:t>
            </a:r>
            <a:r>
              <a:rPr lang="en-US" sz="2400" dirty="0"/>
              <a:t> </a:t>
            </a:r>
            <a:r>
              <a:rPr lang="en-US" sz="2400" dirty="0" err="1"/>
              <a:t>mematuhi</a:t>
            </a:r>
            <a:r>
              <a:rPr lang="en-US" sz="2400" dirty="0"/>
              <a:t> </a:t>
            </a:r>
            <a:r>
              <a:rPr lang="en-US" sz="2400" dirty="0" err="1"/>
              <a:t>disiplin</a:t>
            </a:r>
            <a:r>
              <a:rPr lang="en-US" sz="2400" dirty="0"/>
              <a:t> PPPK. </a:t>
            </a:r>
          </a:p>
          <a:p>
            <a:pPr algn="just">
              <a:spcBef>
                <a:spcPts val="1200"/>
              </a:spcBef>
            </a:pPr>
            <a:r>
              <a:rPr lang="en-US" sz="2400" dirty="0" err="1">
                <a:solidFill>
                  <a:srgbClr val="FF0000"/>
                </a:solidFill>
              </a:rPr>
              <a:t>Instansi</a:t>
            </a:r>
            <a:r>
              <a:rPr lang="en-US" sz="2400" dirty="0">
                <a:solidFill>
                  <a:srgbClr val="FF0000"/>
                </a:solidFill>
              </a:rPr>
              <a:t> </a:t>
            </a:r>
            <a:r>
              <a:rPr lang="en-US" sz="2400" dirty="0" err="1">
                <a:solidFill>
                  <a:srgbClr val="FF0000"/>
                </a:solidFill>
              </a:rPr>
              <a:t>Pemerintah</a:t>
            </a:r>
            <a:r>
              <a:rPr lang="en-US" sz="2400" dirty="0">
                <a:solidFill>
                  <a:srgbClr val="FF0000"/>
                </a:solidFill>
              </a:rPr>
              <a:t> </a:t>
            </a:r>
            <a:r>
              <a:rPr lang="en-US" sz="2400" dirty="0" err="1">
                <a:solidFill>
                  <a:srgbClr val="FF0000"/>
                </a:solidFill>
              </a:rPr>
              <a:t>wajib</a:t>
            </a:r>
            <a:r>
              <a:rPr lang="en-US" sz="2400" dirty="0">
                <a:solidFill>
                  <a:srgbClr val="FF0000"/>
                </a:solidFill>
              </a:rPr>
              <a:t> </a:t>
            </a:r>
            <a:r>
              <a:rPr lang="en-US" sz="2400" dirty="0" err="1">
                <a:solidFill>
                  <a:srgbClr val="FF0000"/>
                </a:solidFill>
              </a:rPr>
              <a:t>melaksanakan</a:t>
            </a:r>
            <a:r>
              <a:rPr lang="en-US" sz="2400" dirty="0">
                <a:solidFill>
                  <a:srgbClr val="FF0000"/>
                </a:solidFill>
              </a:rPr>
              <a:t> </a:t>
            </a:r>
            <a:r>
              <a:rPr lang="en-US" sz="2400" dirty="0" err="1">
                <a:solidFill>
                  <a:srgbClr val="FF0000"/>
                </a:solidFill>
              </a:rPr>
              <a:t>penegakan</a:t>
            </a:r>
            <a:r>
              <a:rPr lang="en-US" sz="2400" dirty="0">
                <a:solidFill>
                  <a:srgbClr val="FF0000"/>
                </a:solidFill>
              </a:rPr>
              <a:t> </a:t>
            </a:r>
            <a:r>
              <a:rPr lang="en-US" sz="2400" dirty="0" err="1">
                <a:solidFill>
                  <a:srgbClr val="FF0000"/>
                </a:solidFill>
              </a:rPr>
              <a:t>disiplin</a:t>
            </a:r>
            <a:r>
              <a:rPr lang="en-US" sz="2400" dirty="0">
                <a:solidFill>
                  <a:srgbClr val="FF0000"/>
                </a:solidFill>
              </a:rPr>
              <a:t> </a:t>
            </a:r>
            <a:r>
              <a:rPr lang="en-US" sz="2400" dirty="0" err="1">
                <a:solidFill>
                  <a:srgbClr val="FF0000"/>
                </a:solidFill>
              </a:rPr>
              <a:t>terhadap</a:t>
            </a:r>
            <a:r>
              <a:rPr lang="en-US" sz="2400" dirty="0">
                <a:solidFill>
                  <a:srgbClr val="FF0000"/>
                </a:solidFill>
              </a:rPr>
              <a:t> PPPK </a:t>
            </a:r>
            <a:r>
              <a:rPr lang="en-US" sz="2400" dirty="0" err="1">
                <a:solidFill>
                  <a:srgbClr val="FF0000"/>
                </a:solidFill>
              </a:rPr>
              <a:t>serta</a:t>
            </a:r>
            <a:r>
              <a:rPr lang="en-US" sz="2400" dirty="0">
                <a:solidFill>
                  <a:srgbClr val="FF0000"/>
                </a:solidFill>
              </a:rPr>
              <a:t> </a:t>
            </a:r>
            <a:r>
              <a:rPr lang="en-US" sz="2400" dirty="0" err="1">
                <a:solidFill>
                  <a:srgbClr val="FF0000"/>
                </a:solidFill>
              </a:rPr>
              <a:t>melaksanakan</a:t>
            </a:r>
            <a:r>
              <a:rPr lang="en-US" sz="2400" dirty="0">
                <a:solidFill>
                  <a:srgbClr val="FF0000"/>
                </a:solidFill>
              </a:rPr>
              <a:t> </a:t>
            </a:r>
            <a:r>
              <a:rPr lang="en-US" sz="2400" dirty="0" err="1">
                <a:solidFill>
                  <a:srgbClr val="FF0000"/>
                </a:solidFill>
              </a:rPr>
              <a:t>berbagai</a:t>
            </a:r>
            <a:r>
              <a:rPr lang="en-US" sz="2400" dirty="0">
                <a:solidFill>
                  <a:srgbClr val="FF0000"/>
                </a:solidFill>
              </a:rPr>
              <a:t> </a:t>
            </a:r>
            <a:r>
              <a:rPr lang="en-US" sz="2400" dirty="0" err="1">
                <a:solidFill>
                  <a:srgbClr val="FF0000"/>
                </a:solidFill>
              </a:rPr>
              <a:t>upaya</a:t>
            </a:r>
            <a:r>
              <a:rPr lang="en-US" sz="2400" dirty="0">
                <a:solidFill>
                  <a:srgbClr val="FF0000"/>
                </a:solidFill>
              </a:rPr>
              <a:t> </a:t>
            </a:r>
            <a:r>
              <a:rPr lang="en-US" sz="2400" dirty="0" err="1">
                <a:solidFill>
                  <a:srgbClr val="FF0000"/>
                </a:solidFill>
              </a:rPr>
              <a:t>peningkatan</a:t>
            </a:r>
            <a:r>
              <a:rPr lang="en-US" sz="2400" dirty="0">
                <a:solidFill>
                  <a:srgbClr val="FF0000"/>
                </a:solidFill>
              </a:rPr>
              <a:t> </a:t>
            </a:r>
            <a:r>
              <a:rPr lang="en-US" sz="2400" dirty="0" err="1">
                <a:solidFill>
                  <a:srgbClr val="FF0000"/>
                </a:solidFill>
              </a:rPr>
              <a:t>disiplin</a:t>
            </a:r>
            <a:r>
              <a:rPr lang="en-US" sz="2400" dirty="0">
                <a:solidFill>
                  <a:srgbClr val="FF0000"/>
                </a:solidFill>
              </a:rPr>
              <a:t>. </a:t>
            </a:r>
          </a:p>
          <a:p>
            <a:pPr algn="just">
              <a:spcBef>
                <a:spcPts val="1200"/>
              </a:spcBef>
            </a:pPr>
            <a:r>
              <a:rPr lang="en-US" sz="2400" dirty="0"/>
              <a:t>PPPK yang </a:t>
            </a:r>
            <a:r>
              <a:rPr lang="en-US" sz="2400" dirty="0" err="1"/>
              <a:t>melakukan</a:t>
            </a:r>
            <a:r>
              <a:rPr lang="en-US" sz="2400" dirty="0"/>
              <a:t> </a:t>
            </a:r>
            <a:r>
              <a:rPr lang="en-US" sz="2400" dirty="0" err="1"/>
              <a:t>pelanggaran</a:t>
            </a:r>
            <a:r>
              <a:rPr lang="en-US" sz="2400" dirty="0"/>
              <a:t> </a:t>
            </a:r>
            <a:r>
              <a:rPr lang="en-US" sz="2400" dirty="0" err="1"/>
              <a:t>disiplin</a:t>
            </a:r>
            <a:r>
              <a:rPr lang="en-US" sz="2400" dirty="0"/>
              <a:t> </a:t>
            </a:r>
            <a:r>
              <a:rPr lang="en-US" sz="2400" dirty="0" err="1"/>
              <a:t>dijatuhi</a:t>
            </a:r>
            <a:r>
              <a:rPr lang="en-US" sz="2400" dirty="0"/>
              <a:t> </a:t>
            </a:r>
            <a:r>
              <a:rPr lang="en-US" sz="2400" dirty="0" err="1"/>
              <a:t>hukuman</a:t>
            </a:r>
            <a:r>
              <a:rPr lang="en-US" sz="2400" dirty="0"/>
              <a:t> </a:t>
            </a:r>
            <a:r>
              <a:rPr lang="en-US" sz="2400" dirty="0" err="1"/>
              <a:t>disiplin</a:t>
            </a:r>
            <a:r>
              <a:rPr lang="en-US" sz="2400" dirty="0"/>
              <a:t> </a:t>
            </a:r>
          </a:p>
          <a:p>
            <a:pPr lvl="0" algn="just">
              <a:spcBef>
                <a:spcPts val="1200"/>
              </a:spcBef>
            </a:pPr>
            <a:r>
              <a:rPr lang="en-US" sz="2400" dirty="0">
                <a:solidFill>
                  <a:srgbClr val="FF0000"/>
                </a:solidFill>
              </a:rPr>
              <a:t>PPK </a:t>
            </a:r>
            <a:r>
              <a:rPr lang="en-US" sz="2400" dirty="0" err="1">
                <a:solidFill>
                  <a:srgbClr val="FF0000"/>
                </a:solidFill>
              </a:rPr>
              <a:t>pada</a:t>
            </a:r>
            <a:r>
              <a:rPr lang="en-US" sz="2400" dirty="0">
                <a:solidFill>
                  <a:srgbClr val="FF0000"/>
                </a:solidFill>
              </a:rPr>
              <a:t> </a:t>
            </a:r>
            <a:r>
              <a:rPr lang="en-US" sz="2400" dirty="0" err="1">
                <a:solidFill>
                  <a:srgbClr val="FF0000"/>
                </a:solidFill>
              </a:rPr>
              <a:t>setiap</a:t>
            </a:r>
            <a:r>
              <a:rPr lang="en-US" sz="2400" dirty="0">
                <a:solidFill>
                  <a:srgbClr val="FF0000"/>
                </a:solidFill>
              </a:rPr>
              <a:t> </a:t>
            </a:r>
            <a:r>
              <a:rPr lang="en-US" sz="2400" dirty="0" err="1">
                <a:solidFill>
                  <a:srgbClr val="FF0000"/>
                </a:solidFill>
              </a:rPr>
              <a:t>instansi</a:t>
            </a:r>
            <a:r>
              <a:rPr lang="en-US" sz="2400" dirty="0">
                <a:solidFill>
                  <a:srgbClr val="FF0000"/>
                </a:solidFill>
              </a:rPr>
              <a:t> </a:t>
            </a:r>
            <a:r>
              <a:rPr lang="en-US" sz="2400" dirty="0" err="1">
                <a:solidFill>
                  <a:srgbClr val="FF0000"/>
                </a:solidFill>
              </a:rPr>
              <a:t>menetapkan</a:t>
            </a:r>
            <a:r>
              <a:rPr lang="en-US" sz="2400" dirty="0">
                <a:solidFill>
                  <a:srgbClr val="FF0000"/>
                </a:solidFill>
              </a:rPr>
              <a:t> </a:t>
            </a:r>
            <a:r>
              <a:rPr lang="en-US" sz="2400" dirty="0" err="1">
                <a:solidFill>
                  <a:srgbClr val="FF0000"/>
                </a:solidFill>
              </a:rPr>
              <a:t>disiplin</a:t>
            </a:r>
            <a:r>
              <a:rPr lang="en-US" sz="2400" dirty="0">
                <a:solidFill>
                  <a:srgbClr val="FF0000"/>
                </a:solidFill>
              </a:rPr>
              <a:t> PPPK </a:t>
            </a:r>
            <a:r>
              <a:rPr lang="en-US" sz="2400" dirty="0" err="1">
                <a:solidFill>
                  <a:srgbClr val="FF0000"/>
                </a:solidFill>
              </a:rPr>
              <a:t>berdasarkan</a:t>
            </a:r>
            <a:r>
              <a:rPr lang="en-US" sz="2400" dirty="0">
                <a:solidFill>
                  <a:srgbClr val="FF0000"/>
                </a:solidFill>
              </a:rPr>
              <a:t> </a:t>
            </a:r>
            <a:r>
              <a:rPr lang="en-US" sz="2400" dirty="0" err="1">
                <a:solidFill>
                  <a:srgbClr val="FF0000"/>
                </a:solidFill>
              </a:rPr>
              <a:t>ketentuan</a:t>
            </a:r>
            <a:r>
              <a:rPr lang="en-US" sz="2400" dirty="0">
                <a:solidFill>
                  <a:srgbClr val="FF0000"/>
                </a:solidFill>
              </a:rPr>
              <a:t> </a:t>
            </a:r>
            <a:r>
              <a:rPr lang="en-US" sz="2400" dirty="0" err="1">
                <a:solidFill>
                  <a:srgbClr val="FF0000"/>
                </a:solidFill>
              </a:rPr>
              <a:t>disiplin</a:t>
            </a:r>
            <a:r>
              <a:rPr lang="en-US" sz="2400" dirty="0">
                <a:solidFill>
                  <a:srgbClr val="FF0000"/>
                </a:solidFill>
              </a:rPr>
              <a:t> yang </a:t>
            </a:r>
            <a:r>
              <a:rPr lang="en-US" sz="2400" dirty="0" err="1">
                <a:solidFill>
                  <a:srgbClr val="FF0000"/>
                </a:solidFill>
              </a:rPr>
              <a:t>diatur</a:t>
            </a:r>
            <a:r>
              <a:rPr lang="en-US" sz="2400" dirty="0">
                <a:solidFill>
                  <a:srgbClr val="FF0000"/>
                </a:solidFill>
              </a:rPr>
              <a:t> </a:t>
            </a:r>
            <a:r>
              <a:rPr lang="en-US" sz="2400" dirty="0" err="1">
                <a:solidFill>
                  <a:srgbClr val="FF0000"/>
                </a:solidFill>
              </a:rPr>
              <a:t>dalam</a:t>
            </a:r>
            <a:r>
              <a:rPr lang="en-US" sz="2400" dirty="0">
                <a:solidFill>
                  <a:srgbClr val="FF0000"/>
                </a:solidFill>
              </a:rPr>
              <a:t> </a:t>
            </a:r>
            <a:r>
              <a:rPr lang="en-US" sz="2400" dirty="0" err="1">
                <a:solidFill>
                  <a:srgbClr val="FF0000"/>
                </a:solidFill>
              </a:rPr>
              <a:t>Peraturan</a:t>
            </a:r>
            <a:r>
              <a:rPr lang="en-US" sz="2400" dirty="0">
                <a:solidFill>
                  <a:srgbClr val="FF0000"/>
                </a:solidFill>
              </a:rPr>
              <a:t> </a:t>
            </a:r>
            <a:r>
              <a:rPr lang="en-US" sz="2400" dirty="0" err="1">
                <a:solidFill>
                  <a:srgbClr val="FF0000"/>
                </a:solidFill>
              </a:rPr>
              <a:t>Pemerintah</a:t>
            </a:r>
            <a:r>
              <a:rPr lang="en-US" sz="2400" dirty="0">
                <a:solidFill>
                  <a:srgbClr val="FF0000"/>
                </a:solidFill>
              </a:rPr>
              <a:t> </a:t>
            </a:r>
            <a:r>
              <a:rPr lang="en-US" sz="2400" dirty="0" err="1">
                <a:solidFill>
                  <a:srgbClr val="FF0000"/>
                </a:solidFill>
              </a:rPr>
              <a:t>ini</a:t>
            </a:r>
            <a:r>
              <a:rPr lang="en-US" sz="2400" dirty="0">
                <a:solidFill>
                  <a:srgbClr val="FF0000"/>
                </a:solidFill>
              </a:rPr>
              <a:t>.</a:t>
            </a:r>
          </a:p>
          <a:p>
            <a:pPr algn="just">
              <a:spcBef>
                <a:spcPts val="1200"/>
              </a:spcBef>
            </a:pPr>
            <a:r>
              <a:rPr lang="en-US" sz="2400" dirty="0" err="1"/>
              <a:t>berdasarkan</a:t>
            </a:r>
            <a:r>
              <a:rPr lang="en-US" sz="2400" dirty="0"/>
              <a:t> </a:t>
            </a:r>
            <a:r>
              <a:rPr lang="en-US" sz="2400" dirty="0" err="1"/>
              <a:t>ketentuan</a:t>
            </a:r>
            <a:r>
              <a:rPr lang="en-US" sz="2400" dirty="0"/>
              <a:t> PPK </a:t>
            </a:r>
            <a:r>
              <a:rPr lang="en-US" sz="2400" dirty="0" err="1"/>
              <a:t>pada</a:t>
            </a:r>
            <a:r>
              <a:rPr lang="en-US" sz="2400" dirty="0"/>
              <a:t> </a:t>
            </a:r>
            <a:r>
              <a:rPr lang="en-US" sz="2400" dirty="0" err="1"/>
              <a:t>setiap</a:t>
            </a:r>
            <a:r>
              <a:rPr lang="en-US" sz="2400" dirty="0"/>
              <a:t> </a:t>
            </a:r>
            <a:r>
              <a:rPr lang="en-US" sz="2400" dirty="0" err="1"/>
              <a:t>instansi</a:t>
            </a:r>
            <a:r>
              <a:rPr lang="en-US" sz="2400" dirty="0"/>
              <a:t> </a:t>
            </a:r>
            <a:r>
              <a:rPr lang="en-US" sz="2400" dirty="0" err="1"/>
              <a:t>menetapkan</a:t>
            </a:r>
            <a:r>
              <a:rPr lang="en-US" sz="2400" dirty="0"/>
              <a:t> </a:t>
            </a:r>
            <a:r>
              <a:rPr lang="en-US" sz="2400" dirty="0" err="1"/>
              <a:t>disiplin</a:t>
            </a:r>
            <a:r>
              <a:rPr lang="en-US" sz="2400" dirty="0"/>
              <a:t> PPPK </a:t>
            </a:r>
            <a:r>
              <a:rPr lang="en-US" sz="2400" dirty="0" err="1"/>
              <a:t>berdasarkan</a:t>
            </a:r>
            <a:r>
              <a:rPr lang="en-US" sz="2400" dirty="0"/>
              <a:t> </a:t>
            </a:r>
            <a:r>
              <a:rPr lang="en-US" sz="2400" dirty="0" err="1"/>
              <a:t>karakteristik</a:t>
            </a:r>
            <a:r>
              <a:rPr lang="en-US" sz="2400" dirty="0"/>
              <a:t> </a:t>
            </a:r>
            <a:r>
              <a:rPr lang="en-US" sz="2400" dirty="0" err="1"/>
              <a:t>pada</a:t>
            </a:r>
            <a:r>
              <a:rPr lang="en-US" sz="2400" dirty="0"/>
              <a:t> </a:t>
            </a:r>
            <a:r>
              <a:rPr lang="en-US" sz="2400" dirty="0" err="1"/>
              <a:t>setiap</a:t>
            </a:r>
            <a:r>
              <a:rPr lang="en-US" sz="2400" dirty="0"/>
              <a:t> </a:t>
            </a:r>
            <a:r>
              <a:rPr lang="en-US" sz="2400" dirty="0" err="1"/>
              <a:t>instansi</a:t>
            </a:r>
            <a:r>
              <a:rPr lang="en-US" sz="2400" dirty="0"/>
              <a:t>. </a:t>
            </a:r>
          </a:p>
          <a:p>
            <a:pPr lvl="0" algn="just">
              <a:spcBef>
                <a:spcPts val="1200"/>
              </a:spcBef>
            </a:pPr>
            <a:r>
              <a:rPr lang="en-US" sz="2400" dirty="0">
                <a:solidFill>
                  <a:srgbClr val="FF0000"/>
                </a:solidFill>
              </a:rPr>
              <a:t>Tata </a:t>
            </a:r>
            <a:r>
              <a:rPr lang="en-US" sz="2400" dirty="0" err="1">
                <a:solidFill>
                  <a:srgbClr val="FF0000"/>
                </a:solidFill>
              </a:rPr>
              <a:t>cara</a:t>
            </a:r>
            <a:r>
              <a:rPr lang="en-US" sz="2400" dirty="0">
                <a:solidFill>
                  <a:srgbClr val="FF0000"/>
                </a:solidFill>
              </a:rPr>
              <a:t> </a:t>
            </a:r>
            <a:r>
              <a:rPr lang="en-US" sz="2400" dirty="0" err="1">
                <a:solidFill>
                  <a:srgbClr val="FF0000"/>
                </a:solidFill>
              </a:rPr>
              <a:t>pengenaan</a:t>
            </a:r>
            <a:r>
              <a:rPr lang="en-US" sz="2400" dirty="0">
                <a:solidFill>
                  <a:srgbClr val="FF0000"/>
                </a:solidFill>
              </a:rPr>
              <a:t> </a:t>
            </a:r>
            <a:r>
              <a:rPr lang="en-US" sz="2400" dirty="0" err="1">
                <a:solidFill>
                  <a:srgbClr val="FF0000"/>
                </a:solidFill>
              </a:rPr>
              <a:t>sanksi</a:t>
            </a:r>
            <a:r>
              <a:rPr lang="en-US" sz="2400" dirty="0">
                <a:solidFill>
                  <a:srgbClr val="FF0000"/>
                </a:solidFill>
              </a:rPr>
              <a:t> </a:t>
            </a:r>
            <a:r>
              <a:rPr lang="en-US" sz="2400" dirty="0" err="1">
                <a:solidFill>
                  <a:srgbClr val="FF0000"/>
                </a:solidFill>
              </a:rPr>
              <a:t>disiplin</a:t>
            </a:r>
            <a:r>
              <a:rPr lang="en-US" sz="2400" dirty="0">
                <a:solidFill>
                  <a:srgbClr val="FF0000"/>
                </a:solidFill>
              </a:rPr>
              <a:t> </a:t>
            </a:r>
            <a:r>
              <a:rPr lang="en-US" sz="2400" dirty="0" err="1">
                <a:solidFill>
                  <a:srgbClr val="FF0000"/>
                </a:solidFill>
              </a:rPr>
              <a:t>bagi</a:t>
            </a:r>
            <a:r>
              <a:rPr lang="en-US" sz="2400" dirty="0">
                <a:solidFill>
                  <a:srgbClr val="FF0000"/>
                </a:solidFill>
              </a:rPr>
              <a:t> PPPK </a:t>
            </a:r>
            <a:r>
              <a:rPr lang="en-US" sz="2400" dirty="0" err="1">
                <a:solidFill>
                  <a:srgbClr val="FF0000"/>
                </a:solidFill>
              </a:rPr>
              <a:t>dilaksanakan</a:t>
            </a:r>
            <a:r>
              <a:rPr lang="en-US" sz="2400" dirty="0">
                <a:solidFill>
                  <a:srgbClr val="FF0000"/>
                </a:solidFill>
              </a:rPr>
              <a:t> </a:t>
            </a:r>
            <a:r>
              <a:rPr lang="en-US" sz="2400" dirty="0" err="1">
                <a:solidFill>
                  <a:srgbClr val="FF0000"/>
                </a:solidFill>
              </a:rPr>
              <a:t>sesuai</a:t>
            </a:r>
            <a:r>
              <a:rPr lang="en-US" sz="2400" dirty="0">
                <a:solidFill>
                  <a:srgbClr val="FF0000"/>
                </a:solidFill>
              </a:rPr>
              <a:t> </a:t>
            </a:r>
            <a:r>
              <a:rPr lang="en-US" sz="2400" dirty="0" err="1">
                <a:solidFill>
                  <a:srgbClr val="FF0000"/>
                </a:solidFill>
              </a:rPr>
              <a:t>dengan</a:t>
            </a:r>
            <a:r>
              <a:rPr lang="en-US" sz="2400" dirty="0">
                <a:solidFill>
                  <a:srgbClr val="FF0000"/>
                </a:solidFill>
              </a:rPr>
              <a:t> </a:t>
            </a:r>
            <a:r>
              <a:rPr lang="en-US" sz="2400" dirty="0" err="1">
                <a:solidFill>
                  <a:srgbClr val="FF0000"/>
                </a:solidFill>
              </a:rPr>
              <a:t>ketentuan</a:t>
            </a:r>
            <a:r>
              <a:rPr lang="en-US" sz="2400" dirty="0">
                <a:solidFill>
                  <a:srgbClr val="FF0000"/>
                </a:solidFill>
              </a:rPr>
              <a:t> </a:t>
            </a:r>
            <a:r>
              <a:rPr lang="en-US" sz="2400" dirty="0" err="1">
                <a:solidFill>
                  <a:srgbClr val="FF0000"/>
                </a:solidFill>
              </a:rPr>
              <a:t>peraturan</a:t>
            </a:r>
            <a:r>
              <a:rPr lang="en-US" sz="2400" dirty="0">
                <a:solidFill>
                  <a:srgbClr val="FF0000"/>
                </a:solidFill>
              </a:rPr>
              <a:t> </a:t>
            </a:r>
            <a:r>
              <a:rPr lang="en-US" sz="2400" dirty="0" err="1">
                <a:solidFill>
                  <a:srgbClr val="FF0000"/>
                </a:solidFill>
              </a:rPr>
              <a:t>perundang-undangan</a:t>
            </a:r>
            <a:r>
              <a:rPr lang="id-ID" sz="2400" dirty="0">
                <a:solidFill>
                  <a:srgbClr val="FF0000"/>
                </a:solidFill>
              </a:rPr>
              <a:t> yang mengatur mengenai Disiplin PNS.</a:t>
            </a:r>
            <a:endParaRPr lang="en-US" sz="2400" dirty="0">
              <a:solidFill>
                <a:srgbClr val="FF0000"/>
              </a:solidFill>
            </a:endParaRPr>
          </a:p>
        </p:txBody>
      </p:sp>
    </p:spTree>
    <p:extLst>
      <p:ext uri="{BB962C8B-B14F-4D97-AF65-F5344CB8AC3E}">
        <p14:creationId xmlns:p14="http://schemas.microsoft.com/office/powerpoint/2010/main" val="15561287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idx="4294967295"/>
          </p:nvPr>
        </p:nvSpPr>
        <p:spPr>
          <a:xfrm>
            <a:off x="457200" y="44624"/>
            <a:ext cx="8229600" cy="1143000"/>
          </a:xfrm>
        </p:spPr>
        <p:txBody>
          <a:bodyPr>
            <a:normAutofit/>
          </a:bodyPr>
          <a:lstStyle/>
          <a:p>
            <a:pPr marL="1201738" indent="-1201738" algn="ctr"/>
            <a:r>
              <a:rPr lang="en-US" altLang="en-US" sz="2800" b="1" dirty="0">
                <a:latin typeface="+mn-lt"/>
                <a:cs typeface="Century Gothic" panose="020B0502020202020204" pitchFamily="34" charset="0"/>
              </a:rPr>
              <a:t>PEMUTUSAN HUBUNGAN PERJANJIAN KERJA #1</a:t>
            </a:r>
          </a:p>
        </p:txBody>
      </p:sp>
      <p:sp>
        <p:nvSpPr>
          <p:cNvPr id="30724" name="Content Placeholder 4"/>
          <p:cNvSpPr>
            <a:spLocks noGrp="1"/>
          </p:cNvSpPr>
          <p:nvPr>
            <p:ph idx="1"/>
          </p:nvPr>
        </p:nvSpPr>
        <p:spPr>
          <a:xfrm>
            <a:off x="457200" y="1196752"/>
            <a:ext cx="8229600" cy="5112568"/>
          </a:xfrm>
        </p:spPr>
        <p:txBody>
          <a:bodyPr>
            <a:noAutofit/>
          </a:bodyPr>
          <a:lstStyle/>
          <a:p>
            <a:pPr marL="449263" indent="-449263" algn="just">
              <a:spcBef>
                <a:spcPts val="0"/>
              </a:spcBef>
              <a:buFont typeface="Wingdings 2" panose="05020102010507070707" pitchFamily="18" charset="2"/>
              <a:buChar char="R"/>
              <a:tabLst>
                <a:tab pos="449263" algn="l"/>
              </a:tabLst>
            </a:pPr>
            <a:r>
              <a:rPr lang="fi-FI" sz="2400" b="1" dirty="0"/>
              <a:t>Pemutusan hubungan perjanjian kerja PPPK dilakukan dengan hormat </a:t>
            </a:r>
            <a:r>
              <a:rPr lang="fi-FI" sz="2400" dirty="0"/>
              <a:t>karena: </a:t>
            </a:r>
          </a:p>
          <a:p>
            <a:pPr marL="811213" indent="-379413" algn="just">
              <a:spcBef>
                <a:spcPts val="600"/>
              </a:spcBef>
              <a:spcAft>
                <a:spcPts val="600"/>
              </a:spcAft>
              <a:buNone/>
              <a:tabLst>
                <a:tab pos="811213" algn="l"/>
              </a:tabLst>
            </a:pPr>
            <a:r>
              <a:rPr lang="en-US" sz="2400" dirty="0"/>
              <a:t>a. 	</a:t>
            </a:r>
            <a:r>
              <a:rPr lang="en-US" sz="2400" dirty="0" err="1">
                <a:solidFill>
                  <a:srgbClr val="FF0000"/>
                </a:solidFill>
              </a:rPr>
              <a:t>jangka</a:t>
            </a:r>
            <a:r>
              <a:rPr lang="en-US" sz="2400" dirty="0">
                <a:solidFill>
                  <a:srgbClr val="FF0000"/>
                </a:solidFill>
              </a:rPr>
              <a:t> </a:t>
            </a:r>
            <a:r>
              <a:rPr lang="en-US" sz="2400" dirty="0" err="1">
                <a:solidFill>
                  <a:srgbClr val="FF0000"/>
                </a:solidFill>
              </a:rPr>
              <a:t>waktu</a:t>
            </a:r>
            <a:r>
              <a:rPr lang="en-US" sz="2400" dirty="0">
                <a:solidFill>
                  <a:srgbClr val="FF0000"/>
                </a:solidFill>
              </a:rPr>
              <a:t> </a:t>
            </a:r>
            <a:r>
              <a:rPr lang="en-US" sz="2400" dirty="0" err="1">
                <a:solidFill>
                  <a:srgbClr val="FF0000"/>
                </a:solidFill>
              </a:rPr>
              <a:t>perjanjian</a:t>
            </a:r>
            <a:r>
              <a:rPr lang="en-US" sz="2400" dirty="0">
                <a:solidFill>
                  <a:srgbClr val="FF0000"/>
                </a:solidFill>
              </a:rPr>
              <a:t> </a:t>
            </a:r>
            <a:r>
              <a:rPr lang="en-US" sz="2400" dirty="0" err="1">
                <a:solidFill>
                  <a:srgbClr val="FF0000"/>
                </a:solidFill>
              </a:rPr>
              <a:t>kerja</a:t>
            </a:r>
            <a:r>
              <a:rPr lang="en-US" sz="2400" dirty="0">
                <a:solidFill>
                  <a:srgbClr val="FF0000"/>
                </a:solidFill>
              </a:rPr>
              <a:t> </a:t>
            </a:r>
            <a:r>
              <a:rPr lang="en-US" sz="2400" dirty="0" err="1">
                <a:solidFill>
                  <a:srgbClr val="FF0000"/>
                </a:solidFill>
              </a:rPr>
              <a:t>berakhir</a:t>
            </a:r>
            <a:r>
              <a:rPr lang="en-US" sz="2400" dirty="0"/>
              <a:t>; </a:t>
            </a:r>
          </a:p>
          <a:p>
            <a:pPr marL="811213" indent="-379413" algn="just">
              <a:spcBef>
                <a:spcPts val="600"/>
              </a:spcBef>
              <a:spcAft>
                <a:spcPts val="600"/>
              </a:spcAft>
              <a:buNone/>
              <a:tabLst>
                <a:tab pos="811213" algn="l"/>
              </a:tabLst>
            </a:pPr>
            <a:r>
              <a:rPr lang="en-US" sz="2400" dirty="0"/>
              <a:t>b. 	</a:t>
            </a:r>
            <a:r>
              <a:rPr lang="en-US" sz="2400" dirty="0" err="1"/>
              <a:t>meninggal</a:t>
            </a:r>
            <a:r>
              <a:rPr lang="en-US" sz="2400" dirty="0"/>
              <a:t> </a:t>
            </a:r>
            <a:r>
              <a:rPr lang="en-US" sz="2400" dirty="0" err="1"/>
              <a:t>dunia</a:t>
            </a:r>
            <a:r>
              <a:rPr lang="en-US" sz="2400" dirty="0"/>
              <a:t>, </a:t>
            </a:r>
            <a:r>
              <a:rPr lang="en-US" sz="2400" dirty="0" err="1"/>
              <a:t>tewas</a:t>
            </a:r>
            <a:r>
              <a:rPr lang="en-US" sz="2400" dirty="0"/>
              <a:t> </a:t>
            </a:r>
            <a:r>
              <a:rPr lang="en-US" sz="2400" dirty="0" err="1"/>
              <a:t>atau</a:t>
            </a:r>
            <a:r>
              <a:rPr lang="en-US" sz="2400" dirty="0"/>
              <a:t> </a:t>
            </a:r>
            <a:r>
              <a:rPr lang="en-US" sz="2400" dirty="0" err="1"/>
              <a:t>hilang</a:t>
            </a:r>
            <a:r>
              <a:rPr lang="en-US" sz="2400" dirty="0"/>
              <a:t>; </a:t>
            </a:r>
          </a:p>
          <a:p>
            <a:pPr marL="811213" indent="-379413" algn="just">
              <a:spcBef>
                <a:spcPts val="600"/>
              </a:spcBef>
              <a:spcAft>
                <a:spcPts val="600"/>
              </a:spcAft>
              <a:buNone/>
              <a:tabLst>
                <a:tab pos="811213" algn="l"/>
              </a:tabLst>
            </a:pPr>
            <a:r>
              <a:rPr lang="en-US" sz="2400" dirty="0"/>
              <a:t>c. 	</a:t>
            </a:r>
            <a:r>
              <a:rPr lang="en-US" sz="2400" dirty="0" err="1">
                <a:solidFill>
                  <a:srgbClr val="FF0000"/>
                </a:solidFill>
              </a:rPr>
              <a:t>atas</a:t>
            </a:r>
            <a:r>
              <a:rPr lang="en-US" sz="2400" dirty="0">
                <a:solidFill>
                  <a:srgbClr val="FF0000"/>
                </a:solidFill>
              </a:rPr>
              <a:t> </a:t>
            </a:r>
            <a:r>
              <a:rPr lang="en-US" sz="2400" dirty="0" err="1">
                <a:solidFill>
                  <a:srgbClr val="FF0000"/>
                </a:solidFill>
              </a:rPr>
              <a:t>permintaan</a:t>
            </a:r>
            <a:r>
              <a:rPr lang="en-US" sz="2400" dirty="0">
                <a:solidFill>
                  <a:srgbClr val="FF0000"/>
                </a:solidFill>
              </a:rPr>
              <a:t> </a:t>
            </a:r>
            <a:r>
              <a:rPr lang="en-US" sz="2400" dirty="0" err="1">
                <a:solidFill>
                  <a:srgbClr val="FF0000"/>
                </a:solidFill>
              </a:rPr>
              <a:t>sendiri</a:t>
            </a:r>
            <a:r>
              <a:rPr lang="en-US" sz="2400" dirty="0"/>
              <a:t>; </a:t>
            </a:r>
          </a:p>
          <a:p>
            <a:pPr marL="811213" indent="-379413" algn="just">
              <a:spcBef>
                <a:spcPts val="600"/>
              </a:spcBef>
              <a:spcAft>
                <a:spcPts val="600"/>
              </a:spcAft>
              <a:buNone/>
              <a:tabLst>
                <a:tab pos="811213" algn="l"/>
              </a:tabLst>
            </a:pPr>
            <a:r>
              <a:rPr lang="en-US" sz="2400" dirty="0"/>
              <a:t>d. 	</a:t>
            </a:r>
            <a:r>
              <a:rPr lang="en-US" sz="2400" dirty="0" err="1"/>
              <a:t>perampingan</a:t>
            </a:r>
            <a:r>
              <a:rPr lang="en-US" sz="2400" dirty="0"/>
              <a:t> </a:t>
            </a:r>
            <a:r>
              <a:rPr lang="en-US" sz="2400" dirty="0" err="1"/>
              <a:t>organisasi</a:t>
            </a:r>
            <a:r>
              <a:rPr lang="en-US" sz="2400" dirty="0"/>
              <a:t> </a:t>
            </a:r>
            <a:r>
              <a:rPr lang="en-US" sz="2400" dirty="0" err="1"/>
              <a:t>atau</a:t>
            </a:r>
            <a:r>
              <a:rPr lang="en-US" sz="2400" dirty="0"/>
              <a:t> </a:t>
            </a:r>
            <a:r>
              <a:rPr lang="en-US" sz="2400" dirty="0" err="1"/>
              <a:t>kebijakan</a:t>
            </a:r>
            <a:r>
              <a:rPr lang="en-US" sz="2400" dirty="0"/>
              <a:t> </a:t>
            </a:r>
            <a:r>
              <a:rPr lang="en-US" sz="2400" dirty="0" err="1"/>
              <a:t>pemerintah</a:t>
            </a:r>
            <a:r>
              <a:rPr lang="en-US" sz="2400" dirty="0"/>
              <a:t> yang </a:t>
            </a:r>
            <a:r>
              <a:rPr lang="en-US" sz="2400" dirty="0" err="1"/>
              <a:t>mengakibatkan</a:t>
            </a:r>
            <a:r>
              <a:rPr lang="en-US" sz="2400" dirty="0"/>
              <a:t> </a:t>
            </a:r>
            <a:r>
              <a:rPr lang="en-US" sz="2400" dirty="0" err="1"/>
              <a:t>pengurangan</a:t>
            </a:r>
            <a:r>
              <a:rPr lang="en-US" sz="2400" dirty="0"/>
              <a:t> PPPK; </a:t>
            </a:r>
          </a:p>
          <a:p>
            <a:pPr marL="811213" indent="-379413" algn="just">
              <a:spcBef>
                <a:spcPts val="600"/>
              </a:spcBef>
              <a:spcAft>
                <a:spcPts val="600"/>
              </a:spcAft>
              <a:buNone/>
              <a:tabLst>
                <a:tab pos="811213" algn="l"/>
              </a:tabLst>
            </a:pPr>
            <a:r>
              <a:rPr lang="en-US" sz="2400" dirty="0"/>
              <a:t>e. 	</a:t>
            </a:r>
            <a:r>
              <a:rPr lang="en-US" sz="2400" dirty="0" err="1">
                <a:solidFill>
                  <a:srgbClr val="FF0000"/>
                </a:solidFill>
              </a:rPr>
              <a:t>tidak</a:t>
            </a:r>
            <a:r>
              <a:rPr lang="en-US" sz="2400" dirty="0">
                <a:solidFill>
                  <a:srgbClr val="FF0000"/>
                </a:solidFill>
              </a:rPr>
              <a:t> </a:t>
            </a:r>
            <a:r>
              <a:rPr lang="en-US" sz="2400" dirty="0" err="1">
                <a:solidFill>
                  <a:srgbClr val="FF0000"/>
                </a:solidFill>
              </a:rPr>
              <a:t>cakap</a:t>
            </a:r>
            <a:r>
              <a:rPr lang="en-US" sz="2400" dirty="0">
                <a:solidFill>
                  <a:srgbClr val="FF0000"/>
                </a:solidFill>
              </a:rPr>
              <a:t> </a:t>
            </a:r>
            <a:r>
              <a:rPr lang="en-US" sz="2400" dirty="0" err="1">
                <a:solidFill>
                  <a:srgbClr val="FF0000"/>
                </a:solidFill>
              </a:rPr>
              <a:t>jasmani</a:t>
            </a:r>
            <a:r>
              <a:rPr lang="en-US" sz="2400" dirty="0">
                <a:solidFill>
                  <a:srgbClr val="FF0000"/>
                </a:solidFill>
              </a:rPr>
              <a:t> dan/</a:t>
            </a:r>
            <a:r>
              <a:rPr lang="en-US" sz="2400" dirty="0" err="1">
                <a:solidFill>
                  <a:srgbClr val="FF0000"/>
                </a:solidFill>
              </a:rPr>
              <a:t>atau</a:t>
            </a:r>
            <a:r>
              <a:rPr lang="en-US" sz="2400" dirty="0">
                <a:solidFill>
                  <a:srgbClr val="FF0000"/>
                </a:solidFill>
              </a:rPr>
              <a:t> </a:t>
            </a:r>
            <a:r>
              <a:rPr lang="en-US" sz="2400" dirty="0" err="1">
                <a:solidFill>
                  <a:srgbClr val="FF0000"/>
                </a:solidFill>
              </a:rPr>
              <a:t>rohani</a:t>
            </a:r>
            <a:r>
              <a:rPr lang="en-US" sz="2400" dirty="0">
                <a:solidFill>
                  <a:srgbClr val="FF0000"/>
                </a:solidFill>
              </a:rPr>
              <a:t> </a:t>
            </a:r>
            <a:r>
              <a:rPr lang="en-US" sz="2400" dirty="0" err="1">
                <a:solidFill>
                  <a:srgbClr val="FF0000"/>
                </a:solidFill>
              </a:rPr>
              <a:t>sehingga</a:t>
            </a:r>
            <a:r>
              <a:rPr lang="en-US" sz="2400" dirty="0">
                <a:solidFill>
                  <a:srgbClr val="FF0000"/>
                </a:solidFill>
              </a:rPr>
              <a:t> </a:t>
            </a:r>
            <a:r>
              <a:rPr lang="en-US" sz="2400" dirty="0" err="1">
                <a:solidFill>
                  <a:srgbClr val="FF0000"/>
                </a:solidFill>
              </a:rPr>
              <a:t>tidak</a:t>
            </a:r>
            <a:r>
              <a:rPr lang="en-US" sz="2400" dirty="0">
                <a:solidFill>
                  <a:srgbClr val="FF0000"/>
                </a:solidFill>
              </a:rPr>
              <a:t> </a:t>
            </a:r>
            <a:r>
              <a:rPr lang="en-US" sz="2400" dirty="0" err="1">
                <a:solidFill>
                  <a:srgbClr val="FF0000"/>
                </a:solidFill>
              </a:rPr>
              <a:t>dapat</a:t>
            </a:r>
            <a:r>
              <a:rPr lang="en-US" sz="2400" dirty="0">
                <a:solidFill>
                  <a:srgbClr val="FF0000"/>
                </a:solidFill>
              </a:rPr>
              <a:t> </a:t>
            </a:r>
            <a:r>
              <a:rPr lang="en-US" sz="2400" dirty="0" err="1">
                <a:solidFill>
                  <a:srgbClr val="FF0000"/>
                </a:solidFill>
              </a:rPr>
              <a:t>menjalankan</a:t>
            </a:r>
            <a:r>
              <a:rPr lang="en-US" sz="2400" dirty="0">
                <a:solidFill>
                  <a:srgbClr val="FF0000"/>
                </a:solidFill>
              </a:rPr>
              <a:t> </a:t>
            </a:r>
            <a:r>
              <a:rPr lang="en-US" sz="2400" dirty="0" err="1">
                <a:solidFill>
                  <a:srgbClr val="FF0000"/>
                </a:solidFill>
              </a:rPr>
              <a:t>tugas</a:t>
            </a:r>
            <a:r>
              <a:rPr lang="en-US" sz="2400" dirty="0">
                <a:solidFill>
                  <a:srgbClr val="FF0000"/>
                </a:solidFill>
              </a:rPr>
              <a:t> dan </a:t>
            </a:r>
            <a:r>
              <a:rPr lang="en-US" sz="2400" dirty="0" err="1">
                <a:solidFill>
                  <a:srgbClr val="FF0000"/>
                </a:solidFill>
              </a:rPr>
              <a:t>kewajiban</a:t>
            </a:r>
            <a:r>
              <a:rPr lang="en-US" sz="2400" dirty="0">
                <a:solidFill>
                  <a:srgbClr val="FF0000"/>
                </a:solidFill>
              </a:rPr>
              <a:t> </a:t>
            </a:r>
            <a:r>
              <a:rPr lang="en-US" sz="2400" dirty="0" err="1">
                <a:solidFill>
                  <a:srgbClr val="FF0000"/>
                </a:solidFill>
              </a:rPr>
              <a:t>sesuai</a:t>
            </a:r>
            <a:r>
              <a:rPr lang="en-US" sz="2400" dirty="0">
                <a:solidFill>
                  <a:srgbClr val="FF0000"/>
                </a:solidFill>
              </a:rPr>
              <a:t> </a:t>
            </a:r>
            <a:r>
              <a:rPr lang="en-US" sz="2400" dirty="0" err="1">
                <a:solidFill>
                  <a:srgbClr val="FF0000"/>
                </a:solidFill>
              </a:rPr>
              <a:t>perjanjian</a:t>
            </a:r>
            <a:r>
              <a:rPr lang="en-US" sz="2400" dirty="0">
                <a:solidFill>
                  <a:srgbClr val="FF0000"/>
                </a:solidFill>
              </a:rPr>
              <a:t> </a:t>
            </a:r>
            <a:r>
              <a:rPr lang="en-US" sz="2400" dirty="0" err="1">
                <a:solidFill>
                  <a:srgbClr val="FF0000"/>
                </a:solidFill>
              </a:rPr>
              <a:t>kerja</a:t>
            </a:r>
            <a:r>
              <a:rPr lang="en-US" sz="2400" dirty="0">
                <a:solidFill>
                  <a:srgbClr val="FF0000"/>
                </a:solidFill>
              </a:rPr>
              <a:t> yang </a:t>
            </a:r>
            <a:r>
              <a:rPr lang="en-US" sz="2400" dirty="0" err="1">
                <a:solidFill>
                  <a:srgbClr val="FF0000"/>
                </a:solidFill>
              </a:rPr>
              <a:t>disepakati</a:t>
            </a:r>
            <a:r>
              <a:rPr lang="en-US" sz="2400" dirty="0">
                <a:solidFill>
                  <a:srgbClr val="FF0000"/>
                </a:solidFill>
              </a:rPr>
              <a:t>.</a:t>
            </a:r>
            <a:endParaRPr lang="en-US" sz="2400" dirty="0"/>
          </a:p>
        </p:txBody>
      </p:sp>
    </p:spTree>
    <p:extLst>
      <p:ext uri="{BB962C8B-B14F-4D97-AF65-F5344CB8AC3E}">
        <p14:creationId xmlns:p14="http://schemas.microsoft.com/office/powerpoint/2010/main" val="40446050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idx="4294967295"/>
          </p:nvPr>
        </p:nvSpPr>
        <p:spPr>
          <a:xfrm>
            <a:off x="457200" y="197768"/>
            <a:ext cx="8229600" cy="1143000"/>
          </a:xfrm>
        </p:spPr>
        <p:txBody>
          <a:bodyPr>
            <a:normAutofit/>
          </a:bodyPr>
          <a:lstStyle/>
          <a:p>
            <a:pPr marL="1201738" indent="-1201738" algn="ctr"/>
            <a:r>
              <a:rPr lang="en-US" altLang="en-US" sz="2800" b="1" dirty="0">
                <a:latin typeface="+mn-lt"/>
                <a:cs typeface="Century Gothic" panose="020B0502020202020204" pitchFamily="34" charset="0"/>
              </a:rPr>
              <a:t>PEMUTUSAN HUBUNGAN PERJANJIAN KERJA #2</a:t>
            </a:r>
          </a:p>
        </p:txBody>
      </p:sp>
      <p:sp>
        <p:nvSpPr>
          <p:cNvPr id="30724" name="Content Placeholder 4"/>
          <p:cNvSpPr>
            <a:spLocks noGrp="1"/>
          </p:cNvSpPr>
          <p:nvPr>
            <p:ph idx="1"/>
          </p:nvPr>
        </p:nvSpPr>
        <p:spPr>
          <a:xfrm>
            <a:off x="457200" y="1354832"/>
            <a:ext cx="8229600" cy="4594448"/>
          </a:xfrm>
        </p:spPr>
        <p:txBody>
          <a:bodyPr/>
          <a:lstStyle/>
          <a:p>
            <a:pPr marL="449263" indent="-449263">
              <a:spcBef>
                <a:spcPts val="0"/>
              </a:spcBef>
              <a:buFont typeface="Wingdings 2" panose="05020102010507070707" pitchFamily="18" charset="2"/>
              <a:buChar char="R"/>
            </a:pPr>
            <a:r>
              <a:rPr lang="fi-FI" sz="2400" b="1" dirty="0"/>
              <a:t>Pemutusan hubungan perjanjian kerja PPPK dilakukan dengan hormat tidak atas permintaan sendiri </a:t>
            </a:r>
            <a:r>
              <a:rPr lang="fi-FI" sz="2400" dirty="0"/>
              <a:t>karena: </a:t>
            </a:r>
          </a:p>
          <a:p>
            <a:pPr marL="811213" lvl="0" indent="-319088" algn="just">
              <a:buFont typeface="+mj-lt"/>
              <a:buAutoNum type="alphaLcPeriod"/>
            </a:pPr>
            <a:r>
              <a:rPr lang="en-US" sz="2400" dirty="0" err="1">
                <a:solidFill>
                  <a:srgbClr val="FF0000"/>
                </a:solidFill>
              </a:rPr>
              <a:t>Dihukum</a:t>
            </a:r>
            <a:r>
              <a:rPr lang="en-US" sz="2400" dirty="0">
                <a:solidFill>
                  <a:srgbClr val="FF0000"/>
                </a:solidFill>
              </a:rPr>
              <a:t> </a:t>
            </a:r>
            <a:r>
              <a:rPr lang="en-US" sz="2400" dirty="0" err="1">
                <a:solidFill>
                  <a:srgbClr val="FF0000"/>
                </a:solidFill>
              </a:rPr>
              <a:t>penjara</a:t>
            </a:r>
            <a:r>
              <a:rPr lang="en-US" sz="2400" dirty="0">
                <a:solidFill>
                  <a:srgbClr val="FF0000"/>
                </a:solidFill>
              </a:rPr>
              <a:t> </a:t>
            </a:r>
            <a:r>
              <a:rPr lang="en-US" sz="2400" dirty="0" err="1">
                <a:solidFill>
                  <a:srgbClr val="FF0000"/>
                </a:solidFill>
              </a:rPr>
              <a:t>berdasarkan</a:t>
            </a:r>
            <a:r>
              <a:rPr lang="en-US" sz="2400" dirty="0">
                <a:solidFill>
                  <a:srgbClr val="FF0000"/>
                </a:solidFill>
              </a:rPr>
              <a:t>	</a:t>
            </a:r>
            <a:r>
              <a:rPr lang="en-US" sz="2400" dirty="0" err="1">
                <a:solidFill>
                  <a:srgbClr val="FF0000"/>
                </a:solidFill>
              </a:rPr>
              <a:t>putusan</a:t>
            </a:r>
            <a:r>
              <a:rPr lang="en-US" sz="2400" dirty="0">
                <a:solidFill>
                  <a:srgbClr val="FF0000"/>
                </a:solidFill>
              </a:rPr>
              <a:t> </a:t>
            </a:r>
            <a:r>
              <a:rPr lang="en-US" sz="2400" dirty="0" err="1">
                <a:solidFill>
                  <a:srgbClr val="FF0000"/>
                </a:solidFill>
              </a:rPr>
              <a:t>pengadilan</a:t>
            </a:r>
            <a:r>
              <a:rPr lang="en-US" sz="2400" dirty="0">
                <a:solidFill>
                  <a:srgbClr val="FF0000"/>
                </a:solidFill>
              </a:rPr>
              <a:t> yang </a:t>
            </a:r>
            <a:r>
              <a:rPr lang="en-US" sz="2400" dirty="0" err="1">
                <a:solidFill>
                  <a:srgbClr val="FF0000"/>
                </a:solidFill>
              </a:rPr>
              <a:t>telah</a:t>
            </a:r>
            <a:r>
              <a:rPr lang="en-US" sz="2400" dirty="0">
                <a:solidFill>
                  <a:srgbClr val="FF0000"/>
                </a:solidFill>
              </a:rPr>
              <a:t> </a:t>
            </a:r>
            <a:r>
              <a:rPr lang="en-US" sz="2400" dirty="0" err="1">
                <a:solidFill>
                  <a:srgbClr val="FF0000"/>
                </a:solidFill>
              </a:rPr>
              <a:t>memperoleh</a:t>
            </a:r>
            <a:r>
              <a:rPr lang="en-US" sz="2400" dirty="0">
                <a:solidFill>
                  <a:srgbClr val="FF0000"/>
                </a:solidFill>
              </a:rPr>
              <a:t> </a:t>
            </a:r>
            <a:r>
              <a:rPr lang="en-US" sz="2400" dirty="0" err="1">
                <a:solidFill>
                  <a:srgbClr val="FF0000"/>
                </a:solidFill>
              </a:rPr>
              <a:t>kekuatan</a:t>
            </a:r>
            <a:r>
              <a:rPr lang="en-US" sz="2400" dirty="0">
                <a:solidFill>
                  <a:srgbClr val="FF0000"/>
                </a:solidFill>
              </a:rPr>
              <a:t> </a:t>
            </a:r>
            <a:r>
              <a:rPr lang="en-US" sz="2400" dirty="0" err="1">
                <a:solidFill>
                  <a:srgbClr val="FF0000"/>
                </a:solidFill>
              </a:rPr>
              <a:t>hukum</a:t>
            </a:r>
            <a:r>
              <a:rPr lang="en-US" sz="2400" dirty="0">
                <a:solidFill>
                  <a:srgbClr val="FF0000"/>
                </a:solidFill>
              </a:rPr>
              <a:t> </a:t>
            </a:r>
            <a:r>
              <a:rPr lang="en-US" sz="2400" dirty="0" err="1">
                <a:solidFill>
                  <a:srgbClr val="FF0000"/>
                </a:solidFill>
              </a:rPr>
              <a:t>tetap</a:t>
            </a:r>
            <a:r>
              <a:rPr lang="en-US" sz="2400" dirty="0">
                <a:solidFill>
                  <a:srgbClr val="FF0000"/>
                </a:solidFill>
              </a:rPr>
              <a:t> </a:t>
            </a:r>
            <a:r>
              <a:rPr lang="en-US" sz="2400" dirty="0" err="1">
                <a:solidFill>
                  <a:srgbClr val="FF0000"/>
                </a:solidFill>
              </a:rPr>
              <a:t>karena</a:t>
            </a:r>
            <a:r>
              <a:rPr lang="en-US" sz="2400" dirty="0">
                <a:solidFill>
                  <a:srgbClr val="FF0000"/>
                </a:solidFill>
              </a:rPr>
              <a:t> </a:t>
            </a:r>
            <a:r>
              <a:rPr lang="en-US" sz="2400" dirty="0" err="1">
                <a:solidFill>
                  <a:srgbClr val="FF0000"/>
                </a:solidFill>
              </a:rPr>
              <a:t>melakukan</a:t>
            </a:r>
            <a:r>
              <a:rPr lang="en-US" sz="2400" dirty="0">
                <a:solidFill>
                  <a:srgbClr val="FF0000"/>
                </a:solidFill>
              </a:rPr>
              <a:t> </a:t>
            </a:r>
            <a:r>
              <a:rPr lang="en-US" sz="2400" dirty="0" err="1">
                <a:solidFill>
                  <a:srgbClr val="FF0000"/>
                </a:solidFill>
              </a:rPr>
              <a:t>tindak</a:t>
            </a:r>
            <a:r>
              <a:rPr lang="en-US" sz="2400" dirty="0">
                <a:solidFill>
                  <a:srgbClr val="FF0000"/>
                </a:solidFill>
              </a:rPr>
              <a:t> </a:t>
            </a:r>
            <a:r>
              <a:rPr lang="en-US" sz="2400" dirty="0" err="1">
                <a:solidFill>
                  <a:srgbClr val="FF0000"/>
                </a:solidFill>
              </a:rPr>
              <a:t>pidana</a:t>
            </a:r>
            <a:r>
              <a:rPr lang="en-US" sz="2400" dirty="0">
                <a:solidFill>
                  <a:srgbClr val="FF0000"/>
                </a:solidFill>
              </a:rPr>
              <a:t> </a:t>
            </a:r>
            <a:r>
              <a:rPr lang="en-US" sz="2400" dirty="0" err="1">
                <a:solidFill>
                  <a:srgbClr val="FF0000"/>
                </a:solidFill>
              </a:rPr>
              <a:t>dengan</a:t>
            </a:r>
            <a:r>
              <a:rPr lang="en-US" sz="2400" dirty="0">
                <a:solidFill>
                  <a:srgbClr val="FF0000"/>
                </a:solidFill>
              </a:rPr>
              <a:t> </a:t>
            </a:r>
            <a:r>
              <a:rPr lang="en-US" sz="2400" dirty="0" err="1">
                <a:solidFill>
                  <a:srgbClr val="FF0000"/>
                </a:solidFill>
              </a:rPr>
              <a:t>pidana</a:t>
            </a:r>
            <a:r>
              <a:rPr lang="en-US" sz="2400" dirty="0">
                <a:solidFill>
                  <a:srgbClr val="FF0000"/>
                </a:solidFill>
              </a:rPr>
              <a:t> </a:t>
            </a:r>
            <a:r>
              <a:rPr lang="en-US" sz="2400" dirty="0" err="1">
                <a:solidFill>
                  <a:srgbClr val="FF0000"/>
                </a:solidFill>
              </a:rPr>
              <a:t>penjara</a:t>
            </a:r>
            <a:r>
              <a:rPr lang="en-US" sz="2400" dirty="0">
                <a:solidFill>
                  <a:srgbClr val="FF0000"/>
                </a:solidFill>
              </a:rPr>
              <a:t> paling </a:t>
            </a:r>
            <a:r>
              <a:rPr lang="en-US" sz="2400" dirty="0" err="1">
                <a:solidFill>
                  <a:srgbClr val="FF0000"/>
                </a:solidFill>
              </a:rPr>
              <a:t>singkat</a:t>
            </a:r>
            <a:r>
              <a:rPr lang="en-US" sz="2400" dirty="0">
                <a:solidFill>
                  <a:srgbClr val="FF0000"/>
                </a:solidFill>
              </a:rPr>
              <a:t> 2 (</a:t>
            </a:r>
            <a:r>
              <a:rPr lang="en-US" sz="2400" dirty="0" err="1">
                <a:solidFill>
                  <a:srgbClr val="FF0000"/>
                </a:solidFill>
              </a:rPr>
              <a:t>dua</a:t>
            </a:r>
            <a:r>
              <a:rPr lang="en-US" sz="2400" dirty="0">
                <a:solidFill>
                  <a:srgbClr val="FF0000"/>
                </a:solidFill>
              </a:rPr>
              <a:t>) </a:t>
            </a:r>
            <a:r>
              <a:rPr lang="en-US" sz="2400" dirty="0" err="1">
                <a:solidFill>
                  <a:srgbClr val="FF0000"/>
                </a:solidFill>
              </a:rPr>
              <a:t>tahun</a:t>
            </a:r>
            <a:r>
              <a:rPr lang="en-US" sz="2400" dirty="0">
                <a:solidFill>
                  <a:srgbClr val="FF0000"/>
                </a:solidFill>
              </a:rPr>
              <a:t> dan </a:t>
            </a:r>
            <a:r>
              <a:rPr lang="en-US" sz="2400" dirty="0" err="1">
                <a:solidFill>
                  <a:srgbClr val="FF0000"/>
                </a:solidFill>
              </a:rPr>
              <a:t>tindak</a:t>
            </a:r>
            <a:r>
              <a:rPr lang="en-US" sz="2400" dirty="0">
                <a:solidFill>
                  <a:srgbClr val="FF0000"/>
                </a:solidFill>
              </a:rPr>
              <a:t> </a:t>
            </a:r>
            <a:r>
              <a:rPr lang="en-US" sz="2400" dirty="0" err="1">
                <a:solidFill>
                  <a:srgbClr val="FF0000"/>
                </a:solidFill>
              </a:rPr>
              <a:t>pidana</a:t>
            </a:r>
            <a:r>
              <a:rPr lang="en-US" sz="2400" dirty="0">
                <a:solidFill>
                  <a:srgbClr val="FF0000"/>
                </a:solidFill>
              </a:rPr>
              <a:t> </a:t>
            </a:r>
            <a:r>
              <a:rPr lang="en-US" sz="2400" dirty="0" err="1">
                <a:solidFill>
                  <a:srgbClr val="FF0000"/>
                </a:solidFill>
              </a:rPr>
              <a:t>tersebut</a:t>
            </a:r>
            <a:r>
              <a:rPr lang="en-US" sz="2400" dirty="0">
                <a:solidFill>
                  <a:srgbClr val="FF0000"/>
                </a:solidFill>
              </a:rPr>
              <a:t> </a:t>
            </a:r>
            <a:r>
              <a:rPr lang="en-US" sz="2400" dirty="0" err="1">
                <a:solidFill>
                  <a:srgbClr val="FF0000"/>
                </a:solidFill>
              </a:rPr>
              <a:t>dilakukandengan</a:t>
            </a:r>
            <a:r>
              <a:rPr lang="en-US" sz="2400" dirty="0">
                <a:solidFill>
                  <a:srgbClr val="FF0000"/>
                </a:solidFill>
              </a:rPr>
              <a:t> </a:t>
            </a:r>
            <a:r>
              <a:rPr lang="en-US" sz="2400" dirty="0" err="1">
                <a:solidFill>
                  <a:srgbClr val="FF0000"/>
                </a:solidFill>
              </a:rPr>
              <a:t>tidak</a:t>
            </a:r>
            <a:r>
              <a:rPr lang="en-US" sz="2400" dirty="0">
                <a:solidFill>
                  <a:srgbClr val="FF0000"/>
                </a:solidFill>
              </a:rPr>
              <a:t> </a:t>
            </a:r>
            <a:r>
              <a:rPr lang="en-US" sz="2400" dirty="0" err="1">
                <a:solidFill>
                  <a:srgbClr val="FF0000"/>
                </a:solidFill>
              </a:rPr>
              <a:t>berencana</a:t>
            </a:r>
            <a:r>
              <a:rPr lang="en-US" sz="2400" dirty="0">
                <a:solidFill>
                  <a:srgbClr val="FF0000"/>
                </a:solidFill>
              </a:rPr>
              <a:t>;</a:t>
            </a:r>
          </a:p>
          <a:p>
            <a:pPr marL="811213" lvl="0" indent="-319088" algn="just">
              <a:buFont typeface="+mj-lt"/>
              <a:buAutoNum type="alphaLcPeriod"/>
            </a:pPr>
            <a:r>
              <a:rPr lang="en-US" sz="2400" dirty="0" err="1"/>
              <a:t>melakukan</a:t>
            </a:r>
            <a:r>
              <a:rPr lang="en-US" sz="2400" dirty="0"/>
              <a:t> </a:t>
            </a:r>
            <a:r>
              <a:rPr lang="en-US" sz="2400" dirty="0" err="1"/>
              <a:t>pelanggaran</a:t>
            </a:r>
            <a:r>
              <a:rPr lang="en-US" sz="2400" dirty="0"/>
              <a:t> </a:t>
            </a:r>
            <a:r>
              <a:rPr lang="en-US" sz="2400" dirty="0" err="1"/>
              <a:t>disiplin</a:t>
            </a:r>
            <a:r>
              <a:rPr lang="en-US" sz="2400" dirty="0"/>
              <a:t> PPPK </a:t>
            </a:r>
            <a:r>
              <a:rPr lang="en-US" sz="2400" dirty="0" err="1"/>
              <a:t>tingkat</a:t>
            </a:r>
            <a:r>
              <a:rPr lang="en-US" sz="2400" dirty="0"/>
              <a:t> </a:t>
            </a:r>
            <a:r>
              <a:rPr lang="en-US" sz="2400" dirty="0" err="1"/>
              <a:t>berat</a:t>
            </a:r>
            <a:r>
              <a:rPr lang="en-US" sz="2400" dirty="0"/>
              <a:t>; </a:t>
            </a:r>
            <a:r>
              <a:rPr lang="en-US" sz="2400" dirty="0" err="1"/>
              <a:t>atau</a:t>
            </a:r>
            <a:endParaRPr lang="en-US" sz="2400" dirty="0"/>
          </a:p>
          <a:p>
            <a:pPr marL="811213" lvl="0" indent="-319088" algn="just">
              <a:buFont typeface="+mj-lt"/>
              <a:buAutoNum type="alphaLcPeriod"/>
            </a:pPr>
            <a:r>
              <a:rPr lang="en-US" sz="2400" dirty="0" err="1">
                <a:solidFill>
                  <a:srgbClr val="FF0000"/>
                </a:solidFill>
              </a:rPr>
              <a:t>Tidak</a:t>
            </a:r>
            <a:r>
              <a:rPr lang="en-US" sz="2400" dirty="0">
                <a:solidFill>
                  <a:srgbClr val="FF0000"/>
                </a:solidFill>
              </a:rPr>
              <a:t> </a:t>
            </a:r>
            <a:r>
              <a:rPr lang="en-US" sz="2400" dirty="0" err="1">
                <a:solidFill>
                  <a:srgbClr val="FF0000"/>
                </a:solidFill>
              </a:rPr>
              <a:t>memenuhi</a:t>
            </a:r>
            <a:r>
              <a:rPr lang="en-US" sz="2400" dirty="0">
                <a:solidFill>
                  <a:srgbClr val="FF0000"/>
                </a:solidFill>
              </a:rPr>
              <a:t> target </a:t>
            </a:r>
            <a:r>
              <a:rPr lang="en-US" sz="2400" dirty="0" err="1">
                <a:solidFill>
                  <a:srgbClr val="FF0000"/>
                </a:solidFill>
              </a:rPr>
              <a:t>kinerja</a:t>
            </a:r>
            <a:r>
              <a:rPr lang="en-US" sz="2400" dirty="0">
                <a:solidFill>
                  <a:srgbClr val="FF0000"/>
                </a:solidFill>
              </a:rPr>
              <a:t> yang </a:t>
            </a:r>
            <a:r>
              <a:rPr lang="en-US" sz="2400" dirty="0" err="1">
                <a:solidFill>
                  <a:srgbClr val="FF0000"/>
                </a:solidFill>
              </a:rPr>
              <a:t>telah</a:t>
            </a:r>
            <a:r>
              <a:rPr lang="en-US" sz="2400" dirty="0">
                <a:solidFill>
                  <a:srgbClr val="FF0000"/>
                </a:solidFill>
              </a:rPr>
              <a:t> </a:t>
            </a:r>
            <a:r>
              <a:rPr lang="en-US" sz="2400" dirty="0" err="1">
                <a:solidFill>
                  <a:srgbClr val="FF0000"/>
                </a:solidFill>
              </a:rPr>
              <a:t>disepakati</a:t>
            </a:r>
            <a:r>
              <a:rPr lang="en-US" sz="2400" dirty="0">
                <a:solidFill>
                  <a:srgbClr val="FF0000"/>
                </a:solidFill>
              </a:rPr>
              <a:t> </a:t>
            </a:r>
            <a:r>
              <a:rPr lang="en-US" sz="2400" dirty="0" err="1">
                <a:solidFill>
                  <a:srgbClr val="FF0000"/>
                </a:solidFill>
              </a:rPr>
              <a:t>sesuai</a:t>
            </a:r>
            <a:r>
              <a:rPr lang="en-US" sz="2400" dirty="0">
                <a:solidFill>
                  <a:srgbClr val="FF0000"/>
                </a:solidFill>
              </a:rPr>
              <a:t> </a:t>
            </a:r>
            <a:r>
              <a:rPr lang="en-US" sz="2400" dirty="0" err="1">
                <a:solidFill>
                  <a:srgbClr val="FF0000"/>
                </a:solidFill>
              </a:rPr>
              <a:t>dengan</a:t>
            </a:r>
            <a:r>
              <a:rPr lang="en-US" sz="2400" dirty="0">
                <a:solidFill>
                  <a:srgbClr val="FF0000"/>
                </a:solidFill>
              </a:rPr>
              <a:t> </a:t>
            </a:r>
            <a:r>
              <a:rPr lang="en-US" sz="2400" dirty="0" err="1">
                <a:solidFill>
                  <a:srgbClr val="FF0000"/>
                </a:solidFill>
              </a:rPr>
              <a:t>perjanjian</a:t>
            </a:r>
            <a:r>
              <a:rPr lang="en-US" sz="2400" dirty="0">
                <a:solidFill>
                  <a:srgbClr val="FF0000"/>
                </a:solidFill>
              </a:rPr>
              <a:t> </a:t>
            </a:r>
            <a:r>
              <a:rPr lang="en-US" sz="2400" dirty="0" err="1">
                <a:solidFill>
                  <a:srgbClr val="FF0000"/>
                </a:solidFill>
              </a:rPr>
              <a:t>kerja</a:t>
            </a:r>
            <a:r>
              <a:rPr lang="en-US" sz="2400" dirty="0">
                <a:solidFill>
                  <a:srgbClr val="FF0000"/>
                </a:solidFill>
              </a:rPr>
              <a:t>.</a:t>
            </a:r>
          </a:p>
        </p:txBody>
      </p:sp>
    </p:spTree>
    <p:extLst>
      <p:ext uri="{BB962C8B-B14F-4D97-AF65-F5344CB8AC3E}">
        <p14:creationId xmlns:p14="http://schemas.microsoft.com/office/powerpoint/2010/main" val="2481964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idx="4294967295"/>
          </p:nvPr>
        </p:nvSpPr>
        <p:spPr>
          <a:xfrm>
            <a:off x="457200" y="44624"/>
            <a:ext cx="8229600" cy="1143000"/>
          </a:xfrm>
        </p:spPr>
        <p:txBody>
          <a:bodyPr>
            <a:normAutofit/>
          </a:bodyPr>
          <a:lstStyle/>
          <a:p>
            <a:pPr marL="1201738" indent="-1201738" algn="ctr"/>
            <a:r>
              <a:rPr lang="en-US" altLang="en-US" sz="2800" b="1" dirty="0">
                <a:latin typeface="+mn-lt"/>
                <a:cs typeface="Century Gothic" panose="020B0502020202020204" pitchFamily="34" charset="0"/>
              </a:rPr>
              <a:t>PEMUTUSAN HUBUNGAN PERJANJIAN KERJA #3</a:t>
            </a:r>
          </a:p>
        </p:txBody>
      </p:sp>
      <p:sp>
        <p:nvSpPr>
          <p:cNvPr id="30724" name="Content Placeholder 4"/>
          <p:cNvSpPr>
            <a:spLocks noGrp="1"/>
          </p:cNvSpPr>
          <p:nvPr>
            <p:ph idx="1"/>
          </p:nvPr>
        </p:nvSpPr>
        <p:spPr>
          <a:xfrm>
            <a:off x="457200" y="980728"/>
            <a:ext cx="8229600" cy="5805264"/>
          </a:xfrm>
        </p:spPr>
        <p:txBody>
          <a:bodyPr/>
          <a:lstStyle/>
          <a:p>
            <a:pPr marL="361950" indent="-361950">
              <a:spcBef>
                <a:spcPts val="0"/>
              </a:spcBef>
              <a:buFont typeface="Wingdings 2" panose="05020102010507070707" pitchFamily="18" charset="2"/>
              <a:buChar char="R"/>
            </a:pPr>
            <a:r>
              <a:rPr lang="fi-FI" sz="2400" b="1" dirty="0"/>
              <a:t>Pemutusan hubungan perjanjian kerja PPPK dilakukan dengan tidak hormat </a:t>
            </a:r>
            <a:r>
              <a:rPr lang="fi-FI" sz="2400" dirty="0"/>
              <a:t>karena: </a:t>
            </a:r>
          </a:p>
          <a:p>
            <a:pPr marL="896938" lvl="0" indent="-457200" algn="just">
              <a:spcBef>
                <a:spcPts val="600"/>
              </a:spcBef>
              <a:buFont typeface="+mj-lt"/>
              <a:buAutoNum type="alphaLcPeriod"/>
            </a:pPr>
            <a:r>
              <a:rPr lang="en-US" sz="2300" dirty="0" err="1">
                <a:solidFill>
                  <a:srgbClr val="FF0000"/>
                </a:solidFill>
              </a:rPr>
              <a:t>melakukan</a:t>
            </a:r>
            <a:r>
              <a:rPr lang="en-US" sz="2300" dirty="0">
                <a:solidFill>
                  <a:srgbClr val="FF0000"/>
                </a:solidFill>
              </a:rPr>
              <a:t> </a:t>
            </a:r>
            <a:r>
              <a:rPr lang="en-US" sz="2300" dirty="0" err="1">
                <a:solidFill>
                  <a:srgbClr val="FF0000"/>
                </a:solidFill>
              </a:rPr>
              <a:t>penyelewengan</a:t>
            </a:r>
            <a:r>
              <a:rPr lang="en-US" sz="2300" dirty="0">
                <a:solidFill>
                  <a:srgbClr val="FF0000"/>
                </a:solidFill>
              </a:rPr>
              <a:t> </a:t>
            </a:r>
            <a:r>
              <a:rPr lang="en-US" sz="2300" dirty="0" err="1">
                <a:solidFill>
                  <a:srgbClr val="FF0000"/>
                </a:solidFill>
              </a:rPr>
              <a:t>terhadap</a:t>
            </a:r>
            <a:r>
              <a:rPr lang="en-US" sz="2300" dirty="0">
                <a:solidFill>
                  <a:srgbClr val="FF0000"/>
                </a:solidFill>
              </a:rPr>
              <a:t> </a:t>
            </a:r>
            <a:r>
              <a:rPr lang="en-US" sz="2300" dirty="0" err="1">
                <a:solidFill>
                  <a:srgbClr val="FF0000"/>
                </a:solidFill>
              </a:rPr>
              <a:t>Pancasila</a:t>
            </a:r>
            <a:r>
              <a:rPr lang="en-US" sz="2300" dirty="0">
                <a:solidFill>
                  <a:srgbClr val="FF0000"/>
                </a:solidFill>
              </a:rPr>
              <a:t> </a:t>
            </a:r>
            <a:r>
              <a:rPr lang="en-US" sz="2300" dirty="0" err="1">
                <a:solidFill>
                  <a:srgbClr val="FF0000"/>
                </a:solidFill>
              </a:rPr>
              <a:t>dan</a:t>
            </a:r>
            <a:r>
              <a:rPr lang="en-US" sz="2300" dirty="0">
                <a:solidFill>
                  <a:srgbClr val="FF0000"/>
                </a:solidFill>
              </a:rPr>
              <a:t> </a:t>
            </a:r>
            <a:r>
              <a:rPr lang="en-US" sz="2300" dirty="0" err="1">
                <a:solidFill>
                  <a:srgbClr val="FF0000"/>
                </a:solidFill>
              </a:rPr>
              <a:t>Undang-Undang</a:t>
            </a:r>
            <a:r>
              <a:rPr lang="en-US" sz="2300" dirty="0">
                <a:solidFill>
                  <a:srgbClr val="FF0000"/>
                </a:solidFill>
              </a:rPr>
              <a:t> </a:t>
            </a:r>
            <a:r>
              <a:rPr lang="en-US" sz="2300" dirty="0" err="1">
                <a:solidFill>
                  <a:srgbClr val="FF0000"/>
                </a:solidFill>
              </a:rPr>
              <a:t>Dasar</a:t>
            </a:r>
            <a:r>
              <a:rPr lang="en-US" sz="2300" dirty="0">
                <a:solidFill>
                  <a:srgbClr val="FF0000"/>
                </a:solidFill>
              </a:rPr>
              <a:t> Negara </a:t>
            </a:r>
            <a:r>
              <a:rPr lang="en-US" sz="2300" dirty="0" err="1">
                <a:solidFill>
                  <a:srgbClr val="FF0000"/>
                </a:solidFill>
              </a:rPr>
              <a:t>Republik</a:t>
            </a:r>
            <a:r>
              <a:rPr lang="en-US" sz="2300" dirty="0">
                <a:solidFill>
                  <a:srgbClr val="FF0000"/>
                </a:solidFill>
              </a:rPr>
              <a:t> Indonesia </a:t>
            </a:r>
            <a:r>
              <a:rPr lang="en-US" sz="2300" dirty="0" err="1">
                <a:solidFill>
                  <a:srgbClr val="FF0000"/>
                </a:solidFill>
              </a:rPr>
              <a:t>Tahun</a:t>
            </a:r>
            <a:r>
              <a:rPr lang="en-US" sz="2300" dirty="0">
                <a:solidFill>
                  <a:srgbClr val="FF0000"/>
                </a:solidFill>
              </a:rPr>
              <a:t> 1945;</a:t>
            </a:r>
          </a:p>
          <a:p>
            <a:pPr marL="896938" lvl="0" indent="-457200" algn="just">
              <a:spcBef>
                <a:spcPts val="600"/>
              </a:spcBef>
              <a:buFont typeface="+mj-lt"/>
              <a:buAutoNum type="alphaLcPeriod"/>
            </a:pPr>
            <a:r>
              <a:rPr lang="en-US" sz="2300" dirty="0" err="1"/>
              <a:t>dihukum</a:t>
            </a:r>
            <a:r>
              <a:rPr lang="en-US" sz="2300" dirty="0"/>
              <a:t> </a:t>
            </a:r>
            <a:r>
              <a:rPr lang="en-US" sz="2300" dirty="0" err="1"/>
              <a:t>penjara</a:t>
            </a:r>
            <a:r>
              <a:rPr lang="en-US" sz="2300" dirty="0"/>
              <a:t> </a:t>
            </a:r>
            <a:r>
              <a:rPr lang="en-US" sz="2300" dirty="0" err="1"/>
              <a:t>atau</a:t>
            </a:r>
            <a:r>
              <a:rPr lang="en-US" sz="2300" dirty="0"/>
              <a:t> </a:t>
            </a:r>
            <a:r>
              <a:rPr lang="en-US" sz="2300" dirty="0" err="1"/>
              <a:t>kurungan</a:t>
            </a:r>
            <a:r>
              <a:rPr lang="en-US" sz="2300" dirty="0"/>
              <a:t> </a:t>
            </a:r>
            <a:r>
              <a:rPr lang="en-US" sz="2300" dirty="0" err="1"/>
              <a:t>berdasarkan</a:t>
            </a:r>
            <a:r>
              <a:rPr lang="en-US" sz="2300" dirty="0"/>
              <a:t> </a:t>
            </a:r>
            <a:r>
              <a:rPr lang="en-US" sz="2300" dirty="0" err="1"/>
              <a:t>putusan</a:t>
            </a:r>
            <a:r>
              <a:rPr lang="en-US" sz="2300" dirty="0"/>
              <a:t> </a:t>
            </a:r>
            <a:r>
              <a:rPr lang="en-US" sz="2300" dirty="0" err="1"/>
              <a:t>pengadilan</a:t>
            </a:r>
            <a:r>
              <a:rPr lang="en-US" sz="2300" dirty="0"/>
              <a:t> yang </a:t>
            </a:r>
            <a:r>
              <a:rPr lang="en-US" sz="2300" dirty="0" err="1"/>
              <a:t>telah</a:t>
            </a:r>
            <a:r>
              <a:rPr lang="en-US" sz="2300" dirty="0"/>
              <a:t> </a:t>
            </a:r>
            <a:r>
              <a:rPr lang="en-US" sz="2300" dirty="0" err="1"/>
              <a:t>memiliki</a:t>
            </a:r>
            <a:r>
              <a:rPr lang="en-US" sz="2300" dirty="0"/>
              <a:t> </a:t>
            </a:r>
            <a:r>
              <a:rPr lang="en-US" sz="2300" dirty="0" err="1"/>
              <a:t>kekuatan</a:t>
            </a:r>
            <a:r>
              <a:rPr lang="en-US" sz="2300" dirty="0"/>
              <a:t> </a:t>
            </a:r>
            <a:r>
              <a:rPr lang="en-US" sz="2300" dirty="0" err="1"/>
              <a:t>hukum</a:t>
            </a:r>
            <a:r>
              <a:rPr lang="en-US" sz="2300" dirty="0"/>
              <a:t> </a:t>
            </a:r>
            <a:r>
              <a:rPr lang="en-US" sz="2300" dirty="0" err="1"/>
              <a:t>tetap</a:t>
            </a:r>
            <a:r>
              <a:rPr lang="en-US" sz="2300" dirty="0"/>
              <a:t> </a:t>
            </a:r>
            <a:r>
              <a:rPr lang="en-US" sz="2300" dirty="0" err="1"/>
              <a:t>karena</a:t>
            </a:r>
            <a:r>
              <a:rPr lang="en-US" sz="2300" dirty="0"/>
              <a:t> </a:t>
            </a:r>
            <a:r>
              <a:rPr lang="en-US" sz="2300" dirty="0" err="1"/>
              <a:t>melakukan</a:t>
            </a:r>
            <a:r>
              <a:rPr lang="en-US" sz="2300" dirty="0"/>
              <a:t> </a:t>
            </a:r>
            <a:r>
              <a:rPr lang="en-US" sz="2300" dirty="0" err="1"/>
              <a:t>tindak</a:t>
            </a:r>
            <a:r>
              <a:rPr lang="en-US" sz="2300" dirty="0"/>
              <a:t> </a:t>
            </a:r>
            <a:r>
              <a:rPr lang="en-US" sz="2300" dirty="0" err="1"/>
              <a:t>pidana</a:t>
            </a:r>
            <a:r>
              <a:rPr lang="en-US" sz="2300" dirty="0"/>
              <a:t> </a:t>
            </a:r>
            <a:r>
              <a:rPr lang="en-US" sz="2300" dirty="0" err="1"/>
              <a:t>kejahatan</a:t>
            </a:r>
            <a:r>
              <a:rPr lang="en-US" sz="2300" dirty="0"/>
              <a:t> </a:t>
            </a:r>
            <a:r>
              <a:rPr lang="en-US" sz="2300" dirty="0" err="1"/>
              <a:t>jabatan</a:t>
            </a:r>
            <a:r>
              <a:rPr lang="en-US" sz="2300" dirty="0"/>
              <a:t> </a:t>
            </a:r>
            <a:r>
              <a:rPr lang="en-US" sz="2300" dirty="0" err="1"/>
              <a:t>atau</a:t>
            </a:r>
            <a:r>
              <a:rPr lang="en-US" sz="2300" dirty="0"/>
              <a:t> </a:t>
            </a:r>
            <a:r>
              <a:rPr lang="en-US" sz="2300" dirty="0" err="1"/>
              <a:t>tindak</a:t>
            </a:r>
            <a:r>
              <a:rPr lang="en-US" sz="2300" dirty="0"/>
              <a:t> </a:t>
            </a:r>
            <a:r>
              <a:rPr lang="en-US" sz="2300" dirty="0" err="1"/>
              <a:t>pidana</a:t>
            </a:r>
            <a:r>
              <a:rPr lang="en-US" sz="2300" dirty="0"/>
              <a:t> </a:t>
            </a:r>
            <a:r>
              <a:rPr lang="en-US" sz="2300" dirty="0" err="1"/>
              <a:t>kejahatan</a:t>
            </a:r>
            <a:r>
              <a:rPr lang="en-US" sz="2300" dirty="0"/>
              <a:t> yang </a:t>
            </a:r>
            <a:r>
              <a:rPr lang="en-US" sz="2300" dirty="0" err="1"/>
              <a:t>ada</a:t>
            </a:r>
            <a:r>
              <a:rPr lang="en-US" sz="2300" dirty="0"/>
              <a:t> </a:t>
            </a:r>
            <a:r>
              <a:rPr lang="en-US" sz="2300" dirty="0" err="1"/>
              <a:t>hubungannya</a:t>
            </a:r>
            <a:r>
              <a:rPr lang="en-US" sz="2300" dirty="0"/>
              <a:t> </a:t>
            </a:r>
            <a:r>
              <a:rPr lang="en-US" sz="2300" dirty="0" err="1"/>
              <a:t>dengan</a:t>
            </a:r>
            <a:r>
              <a:rPr lang="en-US" sz="2300" dirty="0"/>
              <a:t> </a:t>
            </a:r>
            <a:r>
              <a:rPr lang="en-US" sz="2300" dirty="0" err="1"/>
              <a:t>jabatan</a:t>
            </a:r>
            <a:r>
              <a:rPr lang="en-US" sz="2300" dirty="0"/>
              <a:t> </a:t>
            </a:r>
            <a:r>
              <a:rPr lang="en-US" sz="2300" dirty="0" err="1"/>
              <a:t>dan</a:t>
            </a:r>
            <a:r>
              <a:rPr lang="en-US" sz="2300" dirty="0"/>
              <a:t>/</a:t>
            </a:r>
            <a:r>
              <a:rPr lang="en-US" sz="2300" dirty="0" err="1"/>
              <a:t>atau</a:t>
            </a:r>
            <a:r>
              <a:rPr lang="en-US" sz="2300" dirty="0"/>
              <a:t> </a:t>
            </a:r>
            <a:r>
              <a:rPr lang="en-US" sz="2300" dirty="0" err="1"/>
              <a:t>pidana</a:t>
            </a:r>
            <a:r>
              <a:rPr lang="en-US" sz="2300" dirty="0"/>
              <a:t> </a:t>
            </a:r>
            <a:r>
              <a:rPr lang="en-US" sz="2300" dirty="0" err="1"/>
              <a:t>umum</a:t>
            </a:r>
            <a:r>
              <a:rPr lang="en-US" sz="2300" dirty="0"/>
              <a:t>;</a:t>
            </a:r>
          </a:p>
          <a:p>
            <a:pPr marL="896938" lvl="0" indent="-457200" algn="just">
              <a:spcBef>
                <a:spcPts val="600"/>
              </a:spcBef>
              <a:buFont typeface="+mj-lt"/>
              <a:buAutoNum type="alphaLcPeriod"/>
            </a:pPr>
            <a:r>
              <a:rPr lang="en-US" sz="2300" dirty="0" err="1">
                <a:solidFill>
                  <a:srgbClr val="FF0000"/>
                </a:solidFill>
              </a:rPr>
              <a:t>menjadi</a:t>
            </a:r>
            <a:r>
              <a:rPr lang="en-US" sz="2300" dirty="0">
                <a:solidFill>
                  <a:srgbClr val="FF0000"/>
                </a:solidFill>
              </a:rPr>
              <a:t> </a:t>
            </a:r>
            <a:r>
              <a:rPr lang="en-US" sz="2300" dirty="0" err="1">
                <a:solidFill>
                  <a:srgbClr val="FF0000"/>
                </a:solidFill>
              </a:rPr>
              <a:t>anggota</a:t>
            </a:r>
            <a:r>
              <a:rPr lang="en-US" sz="2300" dirty="0">
                <a:solidFill>
                  <a:srgbClr val="FF0000"/>
                </a:solidFill>
              </a:rPr>
              <a:t> </a:t>
            </a:r>
            <a:r>
              <a:rPr lang="en-US" sz="2300" dirty="0" err="1">
                <a:solidFill>
                  <a:srgbClr val="FF0000"/>
                </a:solidFill>
              </a:rPr>
              <a:t>dan</a:t>
            </a:r>
            <a:r>
              <a:rPr lang="en-US" sz="2300" dirty="0">
                <a:solidFill>
                  <a:srgbClr val="FF0000"/>
                </a:solidFill>
              </a:rPr>
              <a:t>/</a:t>
            </a:r>
            <a:r>
              <a:rPr lang="en-US" sz="2300" dirty="0" err="1">
                <a:solidFill>
                  <a:srgbClr val="FF0000"/>
                </a:solidFill>
              </a:rPr>
              <a:t>atau</a:t>
            </a:r>
            <a:r>
              <a:rPr lang="en-US" sz="2300" dirty="0">
                <a:solidFill>
                  <a:srgbClr val="FF0000"/>
                </a:solidFill>
              </a:rPr>
              <a:t> </a:t>
            </a:r>
            <a:r>
              <a:rPr lang="en-US" sz="2300" dirty="0" err="1">
                <a:solidFill>
                  <a:srgbClr val="FF0000"/>
                </a:solidFill>
              </a:rPr>
              <a:t>pengurus</a:t>
            </a:r>
            <a:r>
              <a:rPr lang="en-US" sz="2300" dirty="0">
                <a:solidFill>
                  <a:srgbClr val="FF0000"/>
                </a:solidFill>
              </a:rPr>
              <a:t> </a:t>
            </a:r>
            <a:r>
              <a:rPr lang="en-US" sz="2300" dirty="0" err="1">
                <a:solidFill>
                  <a:srgbClr val="FF0000"/>
                </a:solidFill>
              </a:rPr>
              <a:t>partai</a:t>
            </a:r>
            <a:r>
              <a:rPr lang="en-US" sz="2300" dirty="0">
                <a:solidFill>
                  <a:srgbClr val="FF0000"/>
                </a:solidFill>
              </a:rPr>
              <a:t> </a:t>
            </a:r>
            <a:r>
              <a:rPr lang="en-US" sz="2300" dirty="0" err="1">
                <a:solidFill>
                  <a:srgbClr val="FF0000"/>
                </a:solidFill>
              </a:rPr>
              <a:t>politik</a:t>
            </a:r>
            <a:r>
              <a:rPr lang="en-US" sz="2300" dirty="0">
                <a:solidFill>
                  <a:srgbClr val="FF0000"/>
                </a:solidFill>
              </a:rPr>
              <a:t>; </a:t>
            </a:r>
            <a:r>
              <a:rPr lang="en-US" sz="2300" dirty="0" err="1">
                <a:solidFill>
                  <a:srgbClr val="FF0000"/>
                </a:solidFill>
              </a:rPr>
              <a:t>atau</a:t>
            </a:r>
            <a:endParaRPr lang="en-US" sz="2300" dirty="0">
              <a:solidFill>
                <a:srgbClr val="FF0000"/>
              </a:solidFill>
            </a:endParaRPr>
          </a:p>
          <a:p>
            <a:pPr marL="896938" lvl="0" indent="-457200" algn="just">
              <a:spcBef>
                <a:spcPts val="600"/>
              </a:spcBef>
              <a:buFont typeface="+mj-lt"/>
              <a:buAutoNum type="alphaLcPeriod"/>
            </a:pPr>
            <a:r>
              <a:rPr lang="en-US" sz="2300" dirty="0" err="1"/>
              <a:t>Dihukum</a:t>
            </a:r>
            <a:r>
              <a:rPr lang="en-US" sz="2300" dirty="0"/>
              <a:t> </a:t>
            </a:r>
            <a:r>
              <a:rPr lang="en-US" sz="2300" dirty="0" err="1"/>
              <a:t>penjara</a:t>
            </a:r>
            <a:r>
              <a:rPr lang="en-US" sz="2300" dirty="0"/>
              <a:t> </a:t>
            </a:r>
            <a:r>
              <a:rPr lang="en-US" sz="2300" dirty="0" err="1"/>
              <a:t>berdasarkan</a:t>
            </a:r>
            <a:r>
              <a:rPr lang="en-US" sz="2300" dirty="0"/>
              <a:t> </a:t>
            </a:r>
            <a:r>
              <a:rPr lang="en-US" sz="2300" dirty="0" err="1"/>
              <a:t>putusan</a:t>
            </a:r>
            <a:r>
              <a:rPr lang="en-US" sz="2300" dirty="0"/>
              <a:t> </a:t>
            </a:r>
            <a:r>
              <a:rPr lang="en-US" sz="2300" dirty="0" err="1"/>
              <a:t>pengadilan</a:t>
            </a:r>
            <a:r>
              <a:rPr lang="en-US" sz="2300" dirty="0"/>
              <a:t> yang </a:t>
            </a:r>
            <a:r>
              <a:rPr lang="en-US" sz="2300" dirty="0" err="1"/>
              <a:t>telah</a:t>
            </a:r>
            <a:r>
              <a:rPr lang="en-US" sz="2300" dirty="0"/>
              <a:t> </a:t>
            </a:r>
            <a:r>
              <a:rPr lang="en-US" sz="2300" dirty="0" err="1"/>
              <a:t>memiliki</a:t>
            </a:r>
            <a:r>
              <a:rPr lang="en-US" sz="2300" dirty="0"/>
              <a:t> </a:t>
            </a:r>
            <a:r>
              <a:rPr lang="en-US" sz="2300" dirty="0" err="1"/>
              <a:t>kekuatan</a:t>
            </a:r>
            <a:r>
              <a:rPr lang="en-US" sz="2300" dirty="0"/>
              <a:t> </a:t>
            </a:r>
            <a:r>
              <a:rPr lang="en-US" sz="2300" dirty="0" err="1"/>
              <a:t>hukum</a:t>
            </a:r>
            <a:r>
              <a:rPr lang="en-US" sz="2300" dirty="0"/>
              <a:t> </a:t>
            </a:r>
            <a:r>
              <a:rPr lang="en-US" sz="2300" dirty="0" err="1"/>
              <a:t>tetap</a:t>
            </a:r>
            <a:r>
              <a:rPr lang="en-US" sz="2300" dirty="0"/>
              <a:t> </a:t>
            </a:r>
            <a:r>
              <a:rPr lang="en-US" sz="2300" dirty="0" err="1"/>
              <a:t>karena</a:t>
            </a:r>
            <a:r>
              <a:rPr lang="en-US" sz="2300" dirty="0"/>
              <a:t> </a:t>
            </a:r>
            <a:r>
              <a:rPr lang="en-US" sz="2300" dirty="0" err="1"/>
              <a:t>melakukan</a:t>
            </a:r>
            <a:r>
              <a:rPr lang="en-US" sz="2300" dirty="0"/>
              <a:t> </a:t>
            </a:r>
            <a:r>
              <a:rPr lang="en-US" sz="2300" dirty="0" err="1"/>
              <a:t>tindak</a:t>
            </a:r>
            <a:r>
              <a:rPr lang="en-US" sz="2300" dirty="0"/>
              <a:t> </a:t>
            </a:r>
            <a:r>
              <a:rPr lang="en-US" sz="2300" dirty="0" err="1"/>
              <a:t>pidana</a:t>
            </a:r>
            <a:r>
              <a:rPr lang="en-US" sz="2300" dirty="0"/>
              <a:t> yang </a:t>
            </a:r>
            <a:r>
              <a:rPr lang="en-US" sz="2300" dirty="0" err="1"/>
              <a:t>diancam</a:t>
            </a:r>
            <a:r>
              <a:rPr lang="en-US" sz="2300" dirty="0"/>
              <a:t> </a:t>
            </a:r>
            <a:r>
              <a:rPr lang="en-US" sz="2300" dirty="0" err="1"/>
              <a:t>dengan</a:t>
            </a:r>
            <a:r>
              <a:rPr lang="en-US" sz="2300" dirty="0"/>
              <a:t> </a:t>
            </a:r>
            <a:r>
              <a:rPr lang="en-US" sz="2300" dirty="0" err="1"/>
              <a:t>pidana</a:t>
            </a:r>
            <a:r>
              <a:rPr lang="en-US" sz="2300" dirty="0"/>
              <a:t> </a:t>
            </a:r>
            <a:r>
              <a:rPr lang="en-US" sz="2300" dirty="0" err="1"/>
              <a:t>penjara</a:t>
            </a:r>
            <a:r>
              <a:rPr lang="en-US" sz="2300" dirty="0"/>
              <a:t> paling </a:t>
            </a:r>
            <a:r>
              <a:rPr lang="en-US" sz="2300" dirty="0" err="1"/>
              <a:t>singkat</a:t>
            </a:r>
            <a:r>
              <a:rPr lang="en-US" sz="2300" dirty="0"/>
              <a:t> 2 (</a:t>
            </a:r>
            <a:r>
              <a:rPr lang="en-US" sz="2300" dirty="0" err="1"/>
              <a:t>dua</a:t>
            </a:r>
            <a:r>
              <a:rPr lang="en-US" sz="2300" dirty="0"/>
              <a:t>) </a:t>
            </a:r>
            <a:r>
              <a:rPr lang="en-US" sz="2300" dirty="0" err="1"/>
              <a:t>tahun</a:t>
            </a:r>
            <a:r>
              <a:rPr lang="en-US" sz="2300" dirty="0"/>
              <a:t> </a:t>
            </a:r>
            <a:r>
              <a:rPr lang="en-US" sz="2300" dirty="0" err="1"/>
              <a:t>atau</a:t>
            </a:r>
            <a:r>
              <a:rPr lang="en-US" sz="2300" dirty="0"/>
              <a:t> </a:t>
            </a:r>
            <a:r>
              <a:rPr lang="en-US" sz="2300" dirty="0" err="1"/>
              <a:t>lebih</a:t>
            </a:r>
            <a:r>
              <a:rPr lang="en-US" sz="2300" dirty="0"/>
              <a:t> </a:t>
            </a:r>
            <a:r>
              <a:rPr lang="en-US" sz="2300" dirty="0" err="1"/>
              <a:t>dan</a:t>
            </a:r>
            <a:r>
              <a:rPr lang="en-US" sz="2300" dirty="0"/>
              <a:t> </a:t>
            </a:r>
            <a:r>
              <a:rPr lang="en-US" sz="2300" dirty="0" err="1"/>
              <a:t>tindak</a:t>
            </a:r>
            <a:r>
              <a:rPr lang="en-US" sz="2300" dirty="0"/>
              <a:t> </a:t>
            </a:r>
            <a:r>
              <a:rPr lang="en-US" sz="2300" dirty="0" err="1"/>
              <a:t>pidana</a:t>
            </a:r>
            <a:r>
              <a:rPr lang="en-US" sz="2300" dirty="0"/>
              <a:t> </a:t>
            </a:r>
            <a:r>
              <a:rPr lang="en-US" sz="2300" dirty="0" err="1"/>
              <a:t>tersebut</a:t>
            </a:r>
            <a:r>
              <a:rPr lang="en-US" sz="2300" dirty="0"/>
              <a:t> </a:t>
            </a:r>
            <a:r>
              <a:rPr lang="en-US" sz="2300" dirty="0" err="1"/>
              <a:t>dilakukan</a:t>
            </a:r>
            <a:r>
              <a:rPr lang="en-US" sz="2300" dirty="0"/>
              <a:t> </a:t>
            </a:r>
            <a:r>
              <a:rPr lang="en-US" sz="2300" dirty="0" err="1"/>
              <a:t>dengan</a:t>
            </a:r>
            <a:r>
              <a:rPr lang="en-US" sz="2300" dirty="0"/>
              <a:t> </a:t>
            </a:r>
            <a:r>
              <a:rPr lang="en-US" sz="2300" dirty="0" err="1"/>
              <a:t>berencana</a:t>
            </a:r>
            <a:r>
              <a:rPr lang="en-US" sz="2300" dirty="0"/>
              <a:t>.</a:t>
            </a:r>
          </a:p>
        </p:txBody>
      </p:sp>
    </p:spTree>
    <p:extLst>
      <p:ext uri="{BB962C8B-B14F-4D97-AF65-F5344CB8AC3E}">
        <p14:creationId xmlns:p14="http://schemas.microsoft.com/office/powerpoint/2010/main" val="33882488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idx="4294967295"/>
          </p:nvPr>
        </p:nvSpPr>
        <p:spPr>
          <a:xfrm>
            <a:off x="457200" y="115888"/>
            <a:ext cx="8229600" cy="1143000"/>
          </a:xfrm>
        </p:spPr>
        <p:txBody>
          <a:bodyPr>
            <a:normAutofit/>
          </a:bodyPr>
          <a:lstStyle/>
          <a:p>
            <a:pPr algn="ctr"/>
            <a:r>
              <a:rPr lang="en-US" altLang="en-US" sz="3600" b="1" dirty="0">
                <a:latin typeface="+mn-lt"/>
                <a:cs typeface="Century Gothic" panose="020B0502020202020204" pitchFamily="34" charset="0"/>
              </a:rPr>
              <a:t>PERLINDUNGAN</a:t>
            </a:r>
          </a:p>
        </p:txBody>
      </p:sp>
      <p:sp>
        <p:nvSpPr>
          <p:cNvPr id="35844" name="Content Placeholder 4"/>
          <p:cNvSpPr>
            <a:spLocks noGrp="1"/>
          </p:cNvSpPr>
          <p:nvPr>
            <p:ph idx="1"/>
          </p:nvPr>
        </p:nvSpPr>
        <p:spPr>
          <a:xfrm>
            <a:off x="457200" y="1340768"/>
            <a:ext cx="8229600" cy="5400600"/>
          </a:xfrm>
        </p:spPr>
        <p:txBody>
          <a:bodyPr>
            <a:normAutofit/>
          </a:bodyPr>
          <a:lstStyle/>
          <a:p>
            <a:pPr algn="just"/>
            <a:r>
              <a:rPr lang="en-US" sz="2400" dirty="0" err="1"/>
              <a:t>Pemerintah</a:t>
            </a:r>
            <a:r>
              <a:rPr lang="en-US" sz="2400" dirty="0"/>
              <a:t> </a:t>
            </a:r>
            <a:r>
              <a:rPr lang="en-US" sz="2400" dirty="0" err="1"/>
              <a:t>wajib</a:t>
            </a:r>
            <a:r>
              <a:rPr lang="en-US" sz="2400" dirty="0"/>
              <a:t> </a:t>
            </a:r>
            <a:r>
              <a:rPr lang="en-US" sz="2400" dirty="0" err="1"/>
              <a:t>memberikan</a:t>
            </a:r>
            <a:r>
              <a:rPr lang="en-US" sz="2400" dirty="0"/>
              <a:t> </a:t>
            </a:r>
            <a:r>
              <a:rPr lang="en-US" sz="2400" dirty="0" err="1"/>
              <a:t>perlindungan</a:t>
            </a:r>
            <a:r>
              <a:rPr lang="en-US" sz="2400" dirty="0"/>
              <a:t> </a:t>
            </a:r>
            <a:r>
              <a:rPr lang="en-US" sz="2400" dirty="0" err="1"/>
              <a:t>berupa</a:t>
            </a:r>
            <a:r>
              <a:rPr lang="en-US" sz="2400" dirty="0"/>
              <a:t>: </a:t>
            </a:r>
          </a:p>
          <a:p>
            <a:pPr marL="393700" indent="0" algn="just">
              <a:buNone/>
            </a:pPr>
            <a:r>
              <a:rPr lang="en-US" sz="2400" dirty="0"/>
              <a:t>a. </a:t>
            </a:r>
            <a:r>
              <a:rPr lang="en-US" sz="2400" dirty="0" err="1"/>
              <a:t>jaminan</a:t>
            </a:r>
            <a:r>
              <a:rPr lang="en-US" sz="2400" dirty="0"/>
              <a:t> </a:t>
            </a:r>
            <a:r>
              <a:rPr lang="en-US" sz="2400" dirty="0" err="1"/>
              <a:t>hari</a:t>
            </a:r>
            <a:r>
              <a:rPr lang="en-US" sz="2400" dirty="0"/>
              <a:t> </a:t>
            </a:r>
            <a:r>
              <a:rPr lang="en-US" sz="2400" dirty="0" err="1"/>
              <a:t>tua</a:t>
            </a:r>
            <a:r>
              <a:rPr lang="en-US" sz="2400" dirty="0"/>
              <a:t>; </a:t>
            </a:r>
          </a:p>
          <a:p>
            <a:pPr marL="393700" indent="0" algn="just">
              <a:buNone/>
            </a:pPr>
            <a:r>
              <a:rPr lang="en-US" sz="2400" dirty="0"/>
              <a:t>b. </a:t>
            </a:r>
            <a:r>
              <a:rPr lang="en-US" sz="2400" dirty="0" err="1"/>
              <a:t>jaminan</a:t>
            </a:r>
            <a:r>
              <a:rPr lang="en-US" sz="2400" dirty="0"/>
              <a:t> </a:t>
            </a:r>
            <a:r>
              <a:rPr lang="en-US" sz="2400" dirty="0" err="1"/>
              <a:t>kesehatan</a:t>
            </a:r>
            <a:r>
              <a:rPr lang="en-US" sz="2400" dirty="0"/>
              <a:t>; </a:t>
            </a:r>
          </a:p>
          <a:p>
            <a:pPr marL="393700" indent="0" algn="just">
              <a:buNone/>
            </a:pPr>
            <a:r>
              <a:rPr lang="en-US" sz="2400" dirty="0"/>
              <a:t>c. </a:t>
            </a:r>
            <a:r>
              <a:rPr lang="en-US" sz="2400" dirty="0" err="1"/>
              <a:t>jaminan</a:t>
            </a:r>
            <a:r>
              <a:rPr lang="en-US" sz="2400" dirty="0"/>
              <a:t> </a:t>
            </a:r>
            <a:r>
              <a:rPr lang="en-US" sz="2400" dirty="0" err="1"/>
              <a:t>kecelakaan</a:t>
            </a:r>
            <a:r>
              <a:rPr lang="en-US" sz="2400" dirty="0"/>
              <a:t> </a:t>
            </a:r>
            <a:r>
              <a:rPr lang="en-US" sz="2400" dirty="0" err="1"/>
              <a:t>kerja</a:t>
            </a:r>
            <a:r>
              <a:rPr lang="en-US" sz="2400" dirty="0"/>
              <a:t>; </a:t>
            </a:r>
          </a:p>
          <a:p>
            <a:pPr marL="393700" indent="0" algn="just">
              <a:buNone/>
            </a:pPr>
            <a:r>
              <a:rPr lang="en-US" sz="2400" dirty="0"/>
              <a:t>d. </a:t>
            </a:r>
            <a:r>
              <a:rPr lang="en-US" sz="2400" dirty="0" err="1"/>
              <a:t>jaminan</a:t>
            </a:r>
            <a:r>
              <a:rPr lang="en-US" sz="2400" dirty="0"/>
              <a:t> </a:t>
            </a:r>
            <a:r>
              <a:rPr lang="en-US" sz="2400" dirty="0" err="1"/>
              <a:t>kematian</a:t>
            </a:r>
            <a:r>
              <a:rPr lang="en-US" sz="2400" dirty="0"/>
              <a:t>; </a:t>
            </a:r>
            <a:r>
              <a:rPr lang="en-US" sz="2400" dirty="0" err="1"/>
              <a:t>dan</a:t>
            </a:r>
            <a:r>
              <a:rPr lang="en-US" sz="2400" dirty="0"/>
              <a:t> </a:t>
            </a:r>
          </a:p>
          <a:p>
            <a:pPr marL="393700" indent="0" algn="just">
              <a:buNone/>
            </a:pPr>
            <a:r>
              <a:rPr lang="en-US" sz="2400" dirty="0"/>
              <a:t>e. </a:t>
            </a:r>
            <a:r>
              <a:rPr lang="en-US" sz="2400" dirty="0" err="1"/>
              <a:t>bantuan</a:t>
            </a:r>
            <a:r>
              <a:rPr lang="en-US" sz="2400" dirty="0"/>
              <a:t> </a:t>
            </a:r>
            <a:r>
              <a:rPr lang="en-US" sz="2400" dirty="0" err="1"/>
              <a:t>hukum</a:t>
            </a:r>
            <a:r>
              <a:rPr lang="en-US" sz="2400" dirty="0"/>
              <a:t>. </a:t>
            </a:r>
          </a:p>
          <a:p>
            <a:pPr lvl="0" algn="just"/>
            <a:r>
              <a:rPr lang="en-US" sz="2400" dirty="0" err="1">
                <a:solidFill>
                  <a:srgbClr val="FF0000"/>
                </a:solidFill>
              </a:rPr>
              <a:t>Perlindungan</a:t>
            </a:r>
            <a:r>
              <a:rPr lang="en-US" sz="2400" dirty="0">
                <a:solidFill>
                  <a:srgbClr val="FF0000"/>
                </a:solidFill>
              </a:rPr>
              <a:t> </a:t>
            </a:r>
            <a:r>
              <a:rPr lang="en-US" sz="2400" dirty="0" err="1">
                <a:solidFill>
                  <a:srgbClr val="FF0000"/>
                </a:solidFill>
              </a:rPr>
              <a:t>berupa</a:t>
            </a:r>
            <a:r>
              <a:rPr lang="en-US" sz="2400" dirty="0">
                <a:solidFill>
                  <a:srgbClr val="FF0000"/>
                </a:solidFill>
              </a:rPr>
              <a:t> </a:t>
            </a:r>
            <a:r>
              <a:rPr lang="en-US" sz="2400" dirty="0" err="1">
                <a:solidFill>
                  <a:srgbClr val="FF0000"/>
                </a:solidFill>
              </a:rPr>
              <a:t>jaminan</a:t>
            </a:r>
            <a:r>
              <a:rPr lang="en-US" sz="2400" dirty="0">
                <a:solidFill>
                  <a:srgbClr val="FF0000"/>
                </a:solidFill>
              </a:rPr>
              <a:t> </a:t>
            </a:r>
            <a:r>
              <a:rPr lang="en-US" sz="2400" dirty="0" err="1">
                <a:solidFill>
                  <a:srgbClr val="FF0000"/>
                </a:solidFill>
              </a:rPr>
              <a:t>hari</a:t>
            </a:r>
            <a:r>
              <a:rPr lang="en-US" sz="2400" dirty="0">
                <a:solidFill>
                  <a:srgbClr val="FF0000"/>
                </a:solidFill>
              </a:rPr>
              <a:t> </a:t>
            </a:r>
            <a:r>
              <a:rPr lang="en-US" sz="2400" dirty="0" err="1">
                <a:solidFill>
                  <a:srgbClr val="FF0000"/>
                </a:solidFill>
              </a:rPr>
              <a:t>tua</a:t>
            </a:r>
            <a:r>
              <a:rPr lang="en-US" sz="2400" dirty="0">
                <a:solidFill>
                  <a:srgbClr val="FF0000"/>
                </a:solidFill>
              </a:rPr>
              <a:t>, </a:t>
            </a:r>
            <a:r>
              <a:rPr lang="en-US" sz="2400" dirty="0" err="1">
                <a:solidFill>
                  <a:srgbClr val="FF0000"/>
                </a:solidFill>
              </a:rPr>
              <a:t>jaminan</a:t>
            </a:r>
            <a:r>
              <a:rPr lang="en-US" sz="2400" dirty="0">
                <a:solidFill>
                  <a:srgbClr val="FF0000"/>
                </a:solidFill>
              </a:rPr>
              <a:t> </a:t>
            </a:r>
            <a:r>
              <a:rPr lang="en-US" sz="2400" dirty="0" err="1">
                <a:solidFill>
                  <a:srgbClr val="FF0000"/>
                </a:solidFill>
              </a:rPr>
              <a:t>kesehatan</a:t>
            </a:r>
            <a:r>
              <a:rPr lang="en-US" sz="2400" dirty="0">
                <a:solidFill>
                  <a:srgbClr val="FF0000"/>
                </a:solidFill>
              </a:rPr>
              <a:t>, </a:t>
            </a:r>
            <a:r>
              <a:rPr lang="en-US" sz="2400" dirty="0" err="1">
                <a:solidFill>
                  <a:srgbClr val="FF0000"/>
                </a:solidFill>
              </a:rPr>
              <a:t>jaminan</a:t>
            </a:r>
            <a:r>
              <a:rPr lang="en-US" sz="2400" dirty="0">
                <a:solidFill>
                  <a:srgbClr val="FF0000"/>
                </a:solidFill>
              </a:rPr>
              <a:t> </a:t>
            </a:r>
            <a:r>
              <a:rPr lang="en-US" sz="2400" dirty="0" err="1">
                <a:solidFill>
                  <a:srgbClr val="FF0000"/>
                </a:solidFill>
              </a:rPr>
              <a:t>kecelakaan</a:t>
            </a:r>
            <a:r>
              <a:rPr lang="en-US" sz="2400" dirty="0">
                <a:solidFill>
                  <a:srgbClr val="FF0000"/>
                </a:solidFill>
              </a:rPr>
              <a:t> </a:t>
            </a:r>
            <a:r>
              <a:rPr lang="en-US" sz="2400" dirty="0" err="1">
                <a:solidFill>
                  <a:srgbClr val="FF0000"/>
                </a:solidFill>
              </a:rPr>
              <a:t>kerja</a:t>
            </a:r>
            <a:r>
              <a:rPr lang="en-US" sz="2400" dirty="0">
                <a:solidFill>
                  <a:srgbClr val="FF0000"/>
                </a:solidFill>
              </a:rPr>
              <a:t>, </a:t>
            </a:r>
            <a:r>
              <a:rPr lang="en-US" sz="2400" dirty="0" err="1">
                <a:solidFill>
                  <a:srgbClr val="FF0000"/>
                </a:solidFill>
              </a:rPr>
              <a:t>dan</a:t>
            </a:r>
            <a:r>
              <a:rPr lang="en-US" sz="2400" dirty="0">
                <a:solidFill>
                  <a:srgbClr val="FF0000"/>
                </a:solidFill>
              </a:rPr>
              <a:t> </a:t>
            </a:r>
            <a:r>
              <a:rPr lang="en-US" sz="2400" dirty="0" err="1">
                <a:solidFill>
                  <a:srgbClr val="FF0000"/>
                </a:solidFill>
              </a:rPr>
              <a:t>jaminan</a:t>
            </a:r>
            <a:r>
              <a:rPr lang="en-US" sz="2400" dirty="0">
                <a:solidFill>
                  <a:srgbClr val="FF0000"/>
                </a:solidFill>
              </a:rPr>
              <a:t> </a:t>
            </a:r>
            <a:r>
              <a:rPr lang="en-US" sz="2400" dirty="0" err="1">
                <a:solidFill>
                  <a:srgbClr val="FF0000"/>
                </a:solidFill>
              </a:rPr>
              <a:t>kematian</a:t>
            </a:r>
            <a:r>
              <a:rPr lang="en-US" sz="2400" dirty="0">
                <a:solidFill>
                  <a:srgbClr val="FF0000"/>
                </a:solidFill>
              </a:rPr>
              <a:t> </a:t>
            </a:r>
            <a:r>
              <a:rPr lang="en-US" sz="2400" dirty="0" err="1">
                <a:solidFill>
                  <a:srgbClr val="FF0000"/>
                </a:solidFill>
              </a:rPr>
              <a:t>dilaksanakan</a:t>
            </a:r>
            <a:r>
              <a:rPr lang="en-US" sz="2400" dirty="0">
                <a:solidFill>
                  <a:srgbClr val="FF0000"/>
                </a:solidFill>
              </a:rPr>
              <a:t> </a:t>
            </a:r>
            <a:r>
              <a:rPr lang="en-US" sz="2400" dirty="0" err="1">
                <a:solidFill>
                  <a:srgbClr val="FF0000"/>
                </a:solidFill>
              </a:rPr>
              <a:t>sesuai</a:t>
            </a:r>
            <a:r>
              <a:rPr lang="en-US" sz="2400" dirty="0">
                <a:solidFill>
                  <a:srgbClr val="FF0000"/>
                </a:solidFill>
              </a:rPr>
              <a:t> </a:t>
            </a:r>
            <a:r>
              <a:rPr lang="en-US" sz="2400" dirty="0" err="1">
                <a:solidFill>
                  <a:srgbClr val="FF0000"/>
                </a:solidFill>
              </a:rPr>
              <a:t>dengan</a:t>
            </a:r>
            <a:r>
              <a:rPr lang="en-US" sz="2400" dirty="0">
                <a:solidFill>
                  <a:srgbClr val="FF0000"/>
                </a:solidFill>
              </a:rPr>
              <a:t> </a:t>
            </a:r>
            <a:r>
              <a:rPr lang="id-ID" sz="2400" dirty="0">
                <a:solidFill>
                  <a:srgbClr val="FF0000"/>
                </a:solidFill>
              </a:rPr>
              <a:t>ketentuan peraturan perundang-undangan.</a:t>
            </a:r>
            <a:endParaRPr lang="en-US" sz="2400" dirty="0">
              <a:solidFill>
                <a:srgbClr val="FF0000"/>
              </a:solidFill>
            </a:endParaRPr>
          </a:p>
          <a:p>
            <a:pPr marL="0" indent="0" algn="just">
              <a:buNone/>
            </a:pPr>
            <a:r>
              <a:rPr lang="en-US" sz="2400" dirty="0">
                <a:solidFill>
                  <a:srgbClr val="FF0000"/>
                </a:solidFill>
              </a:rPr>
              <a:t>	</a:t>
            </a:r>
          </a:p>
          <a:p>
            <a:pPr algn="just"/>
            <a:endParaRPr lang="en-US" sz="2400" dirty="0"/>
          </a:p>
          <a:p>
            <a:pPr marL="0" indent="0" algn="just">
              <a:buNone/>
            </a:pPr>
            <a:endParaRPr lang="id-ID" altLang="en-US" sz="2400" dirty="0">
              <a:ea typeface="ＭＳ Ｐゴシック" panose="020B0600070205080204" pitchFamily="34" charset="-128"/>
            </a:endParaRPr>
          </a:p>
          <a:p>
            <a:pPr algn="just"/>
            <a:endParaRPr lang="id-ID" altLang="en-US" sz="2400" dirty="0">
              <a:ea typeface="ＭＳ Ｐゴシック" panose="020B0600070205080204" pitchFamily="34" charset="-128"/>
            </a:endParaRPr>
          </a:p>
          <a:p>
            <a:pPr algn="just"/>
            <a:endParaRPr lang="id-ID" altLang="en-US" sz="2400" dirty="0">
              <a:ea typeface="ＭＳ Ｐゴシック" panose="020B0600070205080204" pitchFamily="34" charset="-128"/>
            </a:endParaRPr>
          </a:p>
          <a:p>
            <a:pPr algn="just"/>
            <a:endParaRPr lang="id-ID" altLang="en-US" sz="2400" dirty="0">
              <a:ea typeface="ＭＳ Ｐゴシック" panose="020B0600070205080204" pitchFamily="34" charset="-128"/>
            </a:endParaRPr>
          </a:p>
          <a:p>
            <a:pPr algn="just"/>
            <a:endParaRPr lang="id-ID" altLang="en-US" sz="2400" dirty="0">
              <a:ea typeface="ＭＳ Ｐゴシック" panose="020B0600070205080204" pitchFamily="34" charset="-128"/>
            </a:endParaRPr>
          </a:p>
        </p:txBody>
      </p:sp>
    </p:spTree>
    <p:extLst>
      <p:ext uri="{BB962C8B-B14F-4D97-AF65-F5344CB8AC3E}">
        <p14:creationId xmlns:p14="http://schemas.microsoft.com/office/powerpoint/2010/main" val="940704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idx="4294967295"/>
          </p:nvPr>
        </p:nvSpPr>
        <p:spPr>
          <a:xfrm>
            <a:off x="330200" y="197768"/>
            <a:ext cx="8229600" cy="1143000"/>
          </a:xfrm>
        </p:spPr>
        <p:txBody>
          <a:bodyPr>
            <a:normAutofit/>
          </a:bodyPr>
          <a:lstStyle/>
          <a:p>
            <a:pPr algn="ctr"/>
            <a:r>
              <a:rPr lang="en-US" altLang="en-US" sz="3600" b="1" dirty="0">
                <a:latin typeface="+mn-lt"/>
                <a:cs typeface="Century Gothic" panose="020B0502020202020204" pitchFamily="34" charset="0"/>
              </a:rPr>
              <a:t>CUTI</a:t>
            </a:r>
          </a:p>
        </p:txBody>
      </p:sp>
      <p:sp>
        <p:nvSpPr>
          <p:cNvPr id="36868" name="Content Placeholder 4"/>
          <p:cNvSpPr>
            <a:spLocks noGrp="1"/>
          </p:cNvSpPr>
          <p:nvPr>
            <p:ph idx="1"/>
          </p:nvPr>
        </p:nvSpPr>
        <p:spPr>
          <a:xfrm>
            <a:off x="457200" y="1268859"/>
            <a:ext cx="8229600" cy="4536405"/>
          </a:xfrm>
        </p:spPr>
        <p:txBody>
          <a:bodyPr/>
          <a:lstStyle/>
          <a:p>
            <a:r>
              <a:rPr lang="en-US" sz="2400" dirty="0" err="1"/>
              <a:t>Setiap</a:t>
            </a:r>
            <a:r>
              <a:rPr lang="en-US" sz="2400" dirty="0"/>
              <a:t> PPPK </a:t>
            </a:r>
            <a:r>
              <a:rPr lang="en-US" sz="2400" dirty="0" err="1"/>
              <a:t>berhak</a:t>
            </a:r>
            <a:r>
              <a:rPr lang="en-US" sz="2400" dirty="0"/>
              <a:t> </a:t>
            </a:r>
            <a:r>
              <a:rPr lang="en-US" sz="2400" dirty="0" err="1"/>
              <a:t>mendapatkan</a:t>
            </a:r>
            <a:r>
              <a:rPr lang="en-US" sz="2400" dirty="0"/>
              <a:t> </a:t>
            </a:r>
            <a:r>
              <a:rPr lang="en-US" sz="2400" dirty="0" err="1"/>
              <a:t>cuti</a:t>
            </a:r>
            <a:r>
              <a:rPr lang="en-US" sz="2400" dirty="0"/>
              <a:t> yang </a:t>
            </a:r>
            <a:r>
              <a:rPr lang="en-US" sz="2400" dirty="0" err="1"/>
              <a:t>diberikan</a:t>
            </a:r>
            <a:r>
              <a:rPr lang="en-US" sz="2400" dirty="0"/>
              <a:t> </a:t>
            </a:r>
            <a:r>
              <a:rPr lang="en-US" sz="2400" dirty="0" err="1"/>
              <a:t>oleh</a:t>
            </a:r>
            <a:r>
              <a:rPr lang="en-US" sz="2400" dirty="0"/>
              <a:t> PPK. </a:t>
            </a:r>
          </a:p>
          <a:p>
            <a:r>
              <a:rPr lang="en-US" sz="2400" dirty="0">
                <a:solidFill>
                  <a:srgbClr val="FF0000"/>
                </a:solidFill>
              </a:rPr>
              <a:t>PPK </a:t>
            </a:r>
            <a:r>
              <a:rPr lang="en-US" sz="2400" dirty="0" err="1">
                <a:solidFill>
                  <a:srgbClr val="FF0000"/>
                </a:solidFill>
              </a:rPr>
              <a:t>dapat</a:t>
            </a:r>
            <a:r>
              <a:rPr lang="en-US" sz="2400" dirty="0">
                <a:solidFill>
                  <a:srgbClr val="FF0000"/>
                </a:solidFill>
              </a:rPr>
              <a:t> </a:t>
            </a:r>
            <a:r>
              <a:rPr lang="en-US" sz="2400" dirty="0" err="1">
                <a:solidFill>
                  <a:srgbClr val="FF0000"/>
                </a:solidFill>
              </a:rPr>
              <a:t>mendelegasikan</a:t>
            </a:r>
            <a:r>
              <a:rPr lang="en-US" sz="2400" dirty="0">
                <a:solidFill>
                  <a:srgbClr val="FF0000"/>
                </a:solidFill>
              </a:rPr>
              <a:t> </a:t>
            </a:r>
            <a:r>
              <a:rPr lang="en-US" sz="2400" dirty="0" err="1">
                <a:solidFill>
                  <a:srgbClr val="FF0000"/>
                </a:solidFill>
              </a:rPr>
              <a:t>sebagian</a:t>
            </a:r>
            <a:r>
              <a:rPr lang="en-US" sz="2400" dirty="0">
                <a:solidFill>
                  <a:srgbClr val="FF0000"/>
                </a:solidFill>
              </a:rPr>
              <a:t> </a:t>
            </a:r>
            <a:r>
              <a:rPr lang="en-US" sz="2400" dirty="0" err="1">
                <a:solidFill>
                  <a:srgbClr val="FF0000"/>
                </a:solidFill>
              </a:rPr>
              <a:t>wewenangnya</a:t>
            </a:r>
            <a:r>
              <a:rPr lang="en-US" sz="2400" dirty="0">
                <a:solidFill>
                  <a:srgbClr val="FF0000"/>
                </a:solidFill>
              </a:rPr>
              <a:t> </a:t>
            </a:r>
            <a:r>
              <a:rPr lang="en-US" sz="2400" dirty="0" err="1">
                <a:solidFill>
                  <a:srgbClr val="FF0000"/>
                </a:solidFill>
              </a:rPr>
              <a:t>kepada</a:t>
            </a:r>
            <a:r>
              <a:rPr lang="en-US" sz="2400" dirty="0">
                <a:solidFill>
                  <a:srgbClr val="FF0000"/>
                </a:solidFill>
              </a:rPr>
              <a:t> </a:t>
            </a:r>
            <a:r>
              <a:rPr lang="en-US" sz="2400" dirty="0" err="1">
                <a:solidFill>
                  <a:srgbClr val="FF0000"/>
                </a:solidFill>
              </a:rPr>
              <a:t>pejabat</a:t>
            </a:r>
            <a:r>
              <a:rPr lang="en-US" sz="2400" dirty="0">
                <a:solidFill>
                  <a:srgbClr val="FF0000"/>
                </a:solidFill>
              </a:rPr>
              <a:t> di </a:t>
            </a:r>
            <a:r>
              <a:rPr lang="en-US" sz="2400" dirty="0" err="1">
                <a:solidFill>
                  <a:srgbClr val="FF0000"/>
                </a:solidFill>
              </a:rPr>
              <a:t>lingkungannya</a:t>
            </a:r>
            <a:r>
              <a:rPr lang="en-US" sz="2400" dirty="0">
                <a:solidFill>
                  <a:srgbClr val="FF0000"/>
                </a:solidFill>
              </a:rPr>
              <a:t>. </a:t>
            </a:r>
          </a:p>
          <a:p>
            <a:r>
              <a:rPr lang="en-US" sz="2400" dirty="0" err="1"/>
              <a:t>Cuti</a:t>
            </a:r>
            <a:r>
              <a:rPr lang="en-US" sz="2400" dirty="0"/>
              <a:t> </a:t>
            </a:r>
            <a:r>
              <a:rPr lang="en-US" sz="2400" dirty="0" err="1"/>
              <a:t>terdiri</a:t>
            </a:r>
            <a:r>
              <a:rPr lang="en-US" sz="2400" dirty="0"/>
              <a:t> </a:t>
            </a:r>
            <a:r>
              <a:rPr lang="en-US" sz="2400" dirty="0" err="1"/>
              <a:t>atas</a:t>
            </a:r>
            <a:r>
              <a:rPr lang="en-US" sz="2400" dirty="0"/>
              <a:t>: </a:t>
            </a:r>
          </a:p>
          <a:p>
            <a:pPr marL="341313" indent="0">
              <a:buNone/>
            </a:pPr>
            <a:r>
              <a:rPr lang="en-US" sz="2400" dirty="0"/>
              <a:t>a. </a:t>
            </a:r>
            <a:r>
              <a:rPr lang="en-US" sz="2400" dirty="0" err="1"/>
              <a:t>Cuti</a:t>
            </a:r>
            <a:r>
              <a:rPr lang="en-US" sz="2400" dirty="0"/>
              <a:t> </a:t>
            </a:r>
            <a:r>
              <a:rPr lang="en-US" sz="2400" dirty="0" err="1"/>
              <a:t>tahunan</a:t>
            </a:r>
            <a:r>
              <a:rPr lang="en-US" sz="2400" dirty="0"/>
              <a:t>; </a:t>
            </a:r>
          </a:p>
          <a:p>
            <a:pPr marL="341313" indent="0">
              <a:buNone/>
            </a:pPr>
            <a:r>
              <a:rPr lang="en-US" sz="2400" dirty="0"/>
              <a:t>b. </a:t>
            </a:r>
            <a:r>
              <a:rPr lang="en-US" sz="2400" dirty="0" err="1"/>
              <a:t>Cuti</a:t>
            </a:r>
            <a:r>
              <a:rPr lang="en-US" sz="2400" dirty="0"/>
              <a:t> </a:t>
            </a:r>
            <a:r>
              <a:rPr lang="en-US" sz="2400" dirty="0" err="1"/>
              <a:t>sakit</a:t>
            </a:r>
            <a:r>
              <a:rPr lang="en-US" sz="2400" dirty="0"/>
              <a:t>; </a:t>
            </a:r>
          </a:p>
          <a:p>
            <a:pPr marL="341313" indent="0">
              <a:buNone/>
            </a:pPr>
            <a:r>
              <a:rPr lang="en-US" sz="2400" dirty="0"/>
              <a:t>c. </a:t>
            </a:r>
            <a:r>
              <a:rPr lang="en-US" sz="2400" dirty="0" err="1"/>
              <a:t>Cuti</a:t>
            </a:r>
            <a:r>
              <a:rPr lang="en-US" sz="2400" dirty="0"/>
              <a:t> </a:t>
            </a:r>
            <a:r>
              <a:rPr lang="en-US" sz="2400" dirty="0" err="1"/>
              <a:t>melahirkan</a:t>
            </a:r>
            <a:r>
              <a:rPr lang="en-US" sz="2400" dirty="0"/>
              <a:t>; </a:t>
            </a:r>
            <a:r>
              <a:rPr lang="en-US" sz="2400" dirty="0" err="1"/>
              <a:t>dan</a:t>
            </a:r>
            <a:r>
              <a:rPr lang="en-US" sz="2400" dirty="0"/>
              <a:t> </a:t>
            </a:r>
          </a:p>
          <a:p>
            <a:pPr marL="341313" indent="0">
              <a:buNone/>
            </a:pPr>
            <a:r>
              <a:rPr lang="en-US" sz="2400" dirty="0"/>
              <a:t>d. </a:t>
            </a:r>
            <a:r>
              <a:rPr lang="en-US" sz="2400" dirty="0" err="1"/>
              <a:t>Cuti</a:t>
            </a:r>
            <a:r>
              <a:rPr lang="en-US" sz="2400" dirty="0"/>
              <a:t> </a:t>
            </a:r>
            <a:r>
              <a:rPr lang="en-US" sz="2400" dirty="0" err="1"/>
              <a:t>bersama</a:t>
            </a:r>
            <a:r>
              <a:rPr lang="en-US" sz="2400" dirty="0"/>
              <a:t>. 	</a:t>
            </a:r>
          </a:p>
          <a:p>
            <a:r>
              <a:rPr lang="en-US" sz="2400" dirty="0" err="1">
                <a:solidFill>
                  <a:srgbClr val="FF0000"/>
                </a:solidFill>
              </a:rPr>
              <a:t>Ketentuan</a:t>
            </a:r>
            <a:r>
              <a:rPr lang="en-US" sz="2400" dirty="0">
                <a:solidFill>
                  <a:srgbClr val="FF0000"/>
                </a:solidFill>
              </a:rPr>
              <a:t> </a:t>
            </a:r>
            <a:r>
              <a:rPr lang="en-US" sz="2400" dirty="0" err="1">
                <a:solidFill>
                  <a:srgbClr val="FF0000"/>
                </a:solidFill>
              </a:rPr>
              <a:t>lebih</a:t>
            </a:r>
            <a:r>
              <a:rPr lang="en-US" sz="2400" dirty="0">
                <a:solidFill>
                  <a:srgbClr val="FF0000"/>
                </a:solidFill>
              </a:rPr>
              <a:t> </a:t>
            </a:r>
            <a:r>
              <a:rPr lang="en-US" sz="2400" dirty="0" err="1">
                <a:solidFill>
                  <a:srgbClr val="FF0000"/>
                </a:solidFill>
              </a:rPr>
              <a:t>lanjut</a:t>
            </a:r>
            <a:r>
              <a:rPr lang="en-US" sz="2400" dirty="0">
                <a:solidFill>
                  <a:srgbClr val="FF0000"/>
                </a:solidFill>
              </a:rPr>
              <a:t> </a:t>
            </a:r>
            <a:r>
              <a:rPr lang="en-US" sz="2400" dirty="0" err="1">
                <a:solidFill>
                  <a:srgbClr val="FF0000"/>
                </a:solidFill>
              </a:rPr>
              <a:t>mengenai</a:t>
            </a:r>
            <a:r>
              <a:rPr lang="en-US" sz="2400" dirty="0">
                <a:solidFill>
                  <a:srgbClr val="FF0000"/>
                </a:solidFill>
              </a:rPr>
              <a:t> </a:t>
            </a:r>
            <a:r>
              <a:rPr lang="en-US" sz="2400" dirty="0" err="1">
                <a:solidFill>
                  <a:srgbClr val="FF0000"/>
                </a:solidFill>
              </a:rPr>
              <a:t>tata</a:t>
            </a:r>
            <a:r>
              <a:rPr lang="en-US" sz="2400" dirty="0">
                <a:solidFill>
                  <a:srgbClr val="FF0000"/>
                </a:solidFill>
              </a:rPr>
              <a:t> </a:t>
            </a:r>
            <a:r>
              <a:rPr lang="en-US" sz="2400" dirty="0" err="1">
                <a:solidFill>
                  <a:srgbClr val="FF0000"/>
                </a:solidFill>
              </a:rPr>
              <a:t>cara</a:t>
            </a:r>
            <a:r>
              <a:rPr lang="en-US" sz="2400" dirty="0">
                <a:solidFill>
                  <a:srgbClr val="FF0000"/>
                </a:solidFill>
              </a:rPr>
              <a:t> </a:t>
            </a:r>
            <a:r>
              <a:rPr lang="en-US" sz="2400" dirty="0" err="1">
                <a:solidFill>
                  <a:srgbClr val="FF0000"/>
                </a:solidFill>
              </a:rPr>
              <a:t>pemberian</a:t>
            </a:r>
            <a:r>
              <a:rPr lang="en-US" sz="2400" dirty="0">
                <a:solidFill>
                  <a:srgbClr val="FF0000"/>
                </a:solidFill>
              </a:rPr>
              <a:t> </a:t>
            </a:r>
            <a:r>
              <a:rPr lang="en-US" sz="2400" dirty="0" err="1">
                <a:solidFill>
                  <a:srgbClr val="FF0000"/>
                </a:solidFill>
              </a:rPr>
              <a:t>cuti</a:t>
            </a:r>
            <a:r>
              <a:rPr lang="en-US" sz="2400" dirty="0">
                <a:solidFill>
                  <a:srgbClr val="FF0000"/>
                </a:solidFill>
              </a:rPr>
              <a:t> </a:t>
            </a:r>
            <a:r>
              <a:rPr lang="en-US" sz="2400" dirty="0" err="1">
                <a:solidFill>
                  <a:srgbClr val="FF0000"/>
                </a:solidFill>
              </a:rPr>
              <a:t>diatur</a:t>
            </a:r>
            <a:r>
              <a:rPr lang="en-US" sz="2400" dirty="0">
                <a:solidFill>
                  <a:srgbClr val="FF0000"/>
                </a:solidFill>
              </a:rPr>
              <a:t> </a:t>
            </a:r>
            <a:r>
              <a:rPr lang="en-US" sz="2400" dirty="0" err="1">
                <a:solidFill>
                  <a:srgbClr val="FF0000"/>
                </a:solidFill>
              </a:rPr>
              <a:t>dengan</a:t>
            </a:r>
            <a:r>
              <a:rPr lang="en-US" sz="2400" dirty="0">
                <a:solidFill>
                  <a:srgbClr val="FF0000"/>
                </a:solidFill>
              </a:rPr>
              <a:t> </a:t>
            </a:r>
            <a:r>
              <a:rPr lang="en-US" sz="2400" dirty="0" err="1">
                <a:solidFill>
                  <a:srgbClr val="FF0000"/>
                </a:solidFill>
              </a:rPr>
              <a:t>Peraturan</a:t>
            </a:r>
            <a:r>
              <a:rPr lang="en-US" sz="2400" dirty="0">
                <a:solidFill>
                  <a:srgbClr val="FF0000"/>
                </a:solidFill>
              </a:rPr>
              <a:t> </a:t>
            </a:r>
            <a:r>
              <a:rPr lang="en-US" sz="2400" dirty="0" err="1">
                <a:solidFill>
                  <a:srgbClr val="FF0000"/>
                </a:solidFill>
              </a:rPr>
              <a:t>Kepala</a:t>
            </a:r>
            <a:r>
              <a:rPr lang="en-US" sz="2400" dirty="0">
                <a:solidFill>
                  <a:srgbClr val="FF0000"/>
                </a:solidFill>
              </a:rPr>
              <a:t> BKN. </a:t>
            </a:r>
            <a:r>
              <a:rPr lang="en-US" sz="2400" dirty="0"/>
              <a:t>	</a:t>
            </a:r>
          </a:p>
          <a:p>
            <a:pPr marL="0" indent="0">
              <a:buNone/>
            </a:pPr>
            <a:endParaRPr lang="en-US" altLang="en-US" sz="2400" dirty="0">
              <a:ea typeface="ＭＳ Ｐゴシック" panose="020B0600070205080204" pitchFamily="34" charset="-128"/>
            </a:endParaRPr>
          </a:p>
          <a:p>
            <a:pPr marL="0" indent="0">
              <a:buNone/>
            </a:pPr>
            <a:endParaRPr lang="id-ID" altLang="en-US" sz="2400" dirty="0">
              <a:ea typeface="ＭＳ Ｐゴシック" panose="020B0600070205080204" pitchFamily="34" charset="-128"/>
            </a:endParaRPr>
          </a:p>
        </p:txBody>
      </p:sp>
    </p:spTree>
    <p:extLst>
      <p:ext uri="{BB962C8B-B14F-4D97-AF65-F5344CB8AC3E}">
        <p14:creationId xmlns:p14="http://schemas.microsoft.com/office/powerpoint/2010/main" val="3464941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idx="4294967295"/>
          </p:nvPr>
        </p:nvSpPr>
        <p:spPr>
          <a:xfrm>
            <a:off x="330200" y="269776"/>
            <a:ext cx="8229600" cy="1143000"/>
          </a:xfrm>
        </p:spPr>
        <p:txBody>
          <a:bodyPr>
            <a:normAutofit/>
          </a:bodyPr>
          <a:lstStyle/>
          <a:p>
            <a:pPr algn="ctr"/>
            <a:r>
              <a:rPr lang="en-US" altLang="en-US" sz="3200" b="1" dirty="0">
                <a:latin typeface="+mn-lt"/>
                <a:cs typeface="Century Gothic" panose="020B0502020202020204" pitchFamily="34" charset="0"/>
              </a:rPr>
              <a:t>PENGAWASAN DAN EVALUASI</a:t>
            </a:r>
          </a:p>
        </p:txBody>
      </p:sp>
      <p:sp>
        <p:nvSpPr>
          <p:cNvPr id="36868" name="Content Placeholder 4"/>
          <p:cNvSpPr>
            <a:spLocks noGrp="1"/>
          </p:cNvSpPr>
          <p:nvPr>
            <p:ph idx="1"/>
          </p:nvPr>
        </p:nvSpPr>
        <p:spPr>
          <a:xfrm>
            <a:off x="457200" y="1628899"/>
            <a:ext cx="8229600" cy="3744317"/>
          </a:xfrm>
        </p:spPr>
        <p:txBody>
          <a:bodyPr>
            <a:normAutofit/>
          </a:bodyPr>
          <a:lstStyle/>
          <a:p>
            <a:pPr algn="just">
              <a:lnSpc>
                <a:spcPct val="100000"/>
              </a:lnSpc>
              <a:spcBef>
                <a:spcPts val="600"/>
              </a:spcBef>
            </a:pPr>
            <a:r>
              <a:rPr lang="en-ID" dirty="0"/>
              <a:t>KASN </a:t>
            </a:r>
            <a:r>
              <a:rPr lang="en-ID" dirty="0" err="1"/>
              <a:t>berfungsi</a:t>
            </a:r>
            <a:r>
              <a:rPr lang="en-ID" dirty="0"/>
              <a:t> </a:t>
            </a:r>
            <a:r>
              <a:rPr lang="en-ID" dirty="0" err="1"/>
              <a:t>mengawasi</a:t>
            </a:r>
            <a:r>
              <a:rPr lang="en-ID" dirty="0"/>
              <a:t> </a:t>
            </a:r>
            <a:r>
              <a:rPr lang="en-ID" dirty="0" err="1"/>
              <a:t>pelaksanaan</a:t>
            </a:r>
            <a:r>
              <a:rPr lang="en-ID" dirty="0"/>
              <a:t> </a:t>
            </a:r>
            <a:r>
              <a:rPr lang="en-ID" dirty="0" err="1"/>
              <a:t>norma</a:t>
            </a:r>
            <a:r>
              <a:rPr lang="en-ID" dirty="0"/>
              <a:t> </a:t>
            </a:r>
            <a:r>
              <a:rPr lang="en-ID" dirty="0" err="1"/>
              <a:t>dasar</a:t>
            </a:r>
            <a:r>
              <a:rPr lang="en-ID" dirty="0"/>
              <a:t>, </a:t>
            </a:r>
            <a:r>
              <a:rPr lang="en-ID" dirty="0" err="1"/>
              <a:t>kode</a:t>
            </a:r>
            <a:r>
              <a:rPr lang="en-ID" dirty="0"/>
              <a:t> </a:t>
            </a:r>
            <a:r>
              <a:rPr lang="en-ID" dirty="0" err="1"/>
              <a:t>etik</a:t>
            </a:r>
            <a:r>
              <a:rPr lang="en-ID" dirty="0"/>
              <a:t> </a:t>
            </a:r>
            <a:r>
              <a:rPr lang="en-ID" dirty="0" err="1"/>
              <a:t>dan</a:t>
            </a:r>
            <a:r>
              <a:rPr lang="en-ID" dirty="0"/>
              <a:t> </a:t>
            </a:r>
            <a:r>
              <a:rPr lang="en-ID" dirty="0" err="1"/>
              <a:t>kode</a:t>
            </a:r>
            <a:r>
              <a:rPr lang="en-ID" dirty="0"/>
              <a:t> </a:t>
            </a:r>
            <a:r>
              <a:rPr lang="en-ID" dirty="0" err="1"/>
              <a:t>perilaku</a:t>
            </a:r>
            <a:r>
              <a:rPr lang="en-ID" dirty="0"/>
              <a:t> ASN, </a:t>
            </a:r>
            <a:r>
              <a:rPr lang="en-ID" dirty="0" err="1"/>
              <a:t>serta</a:t>
            </a:r>
            <a:r>
              <a:rPr lang="en-ID" dirty="0"/>
              <a:t> </a:t>
            </a:r>
            <a:r>
              <a:rPr lang="en-ID" dirty="0" err="1"/>
              <a:t>penerapan</a:t>
            </a:r>
            <a:r>
              <a:rPr lang="en-ID" dirty="0"/>
              <a:t> </a:t>
            </a:r>
            <a:r>
              <a:rPr lang="en-ID" dirty="0" err="1"/>
              <a:t>Sistem</a:t>
            </a:r>
            <a:r>
              <a:rPr lang="en-ID" dirty="0"/>
              <a:t> Merit </a:t>
            </a:r>
            <a:r>
              <a:rPr lang="en-ID" dirty="0" err="1"/>
              <a:t>dalam</a:t>
            </a:r>
            <a:r>
              <a:rPr lang="en-ID" dirty="0"/>
              <a:t> </a:t>
            </a:r>
            <a:r>
              <a:rPr lang="en-ID" dirty="0" err="1"/>
              <a:t>kebijakan</a:t>
            </a:r>
            <a:r>
              <a:rPr lang="en-ID" dirty="0"/>
              <a:t> </a:t>
            </a:r>
            <a:r>
              <a:rPr lang="en-ID" dirty="0" err="1"/>
              <a:t>dan</a:t>
            </a:r>
            <a:r>
              <a:rPr lang="en-ID" dirty="0"/>
              <a:t> </a:t>
            </a:r>
            <a:r>
              <a:rPr lang="en-ID" dirty="0" err="1"/>
              <a:t>Manajemen</a:t>
            </a:r>
            <a:r>
              <a:rPr lang="en-ID" dirty="0"/>
              <a:t> ASN </a:t>
            </a:r>
            <a:r>
              <a:rPr lang="en-ID" dirty="0" err="1"/>
              <a:t>pada</a:t>
            </a:r>
            <a:r>
              <a:rPr lang="en-ID" dirty="0"/>
              <a:t> </a:t>
            </a:r>
            <a:r>
              <a:rPr lang="en-ID" dirty="0" err="1"/>
              <a:t>Instansi</a:t>
            </a:r>
            <a:r>
              <a:rPr lang="en-ID" dirty="0"/>
              <a:t> </a:t>
            </a:r>
            <a:r>
              <a:rPr lang="en-ID" dirty="0" err="1"/>
              <a:t>Pemerintah</a:t>
            </a:r>
            <a:r>
              <a:rPr lang="en-ID" dirty="0"/>
              <a:t>.</a:t>
            </a:r>
            <a:endParaRPr lang="en-US" dirty="0"/>
          </a:p>
          <a:p>
            <a:pPr lvl="0" algn="just">
              <a:lnSpc>
                <a:spcPct val="100000"/>
              </a:lnSpc>
              <a:spcBef>
                <a:spcPts val="600"/>
              </a:spcBef>
            </a:pPr>
            <a:r>
              <a:rPr lang="en-US" dirty="0">
                <a:solidFill>
                  <a:srgbClr val="FF0000"/>
                </a:solidFill>
              </a:rPr>
              <a:t>Menteri </a:t>
            </a:r>
            <a:r>
              <a:rPr lang="en-US" dirty="0" err="1">
                <a:solidFill>
                  <a:srgbClr val="FF0000"/>
                </a:solidFill>
              </a:rPr>
              <a:t>melaksanakan</a:t>
            </a:r>
            <a:r>
              <a:rPr lang="en-US" dirty="0">
                <a:solidFill>
                  <a:srgbClr val="FF0000"/>
                </a:solidFill>
              </a:rPr>
              <a:t> </a:t>
            </a:r>
            <a:r>
              <a:rPr lang="en-US" dirty="0" err="1">
                <a:solidFill>
                  <a:srgbClr val="FF0000"/>
                </a:solidFill>
              </a:rPr>
              <a:t>evaluasi</a:t>
            </a:r>
            <a:r>
              <a:rPr lang="en-US" dirty="0">
                <a:solidFill>
                  <a:srgbClr val="FF0000"/>
                </a:solidFill>
              </a:rPr>
              <a:t> </a:t>
            </a:r>
            <a:r>
              <a:rPr lang="en-US" dirty="0" err="1">
                <a:solidFill>
                  <a:srgbClr val="FF0000"/>
                </a:solidFill>
              </a:rPr>
              <a:t>pelaksanaa</a:t>
            </a:r>
            <a:r>
              <a:rPr lang="en-US" dirty="0">
                <a:solidFill>
                  <a:srgbClr val="FF0000"/>
                </a:solidFill>
              </a:rPr>
              <a:t> </a:t>
            </a:r>
            <a:r>
              <a:rPr lang="en-US" dirty="0" err="1">
                <a:solidFill>
                  <a:srgbClr val="FF0000"/>
                </a:solidFill>
              </a:rPr>
              <a:t>kebijakan</a:t>
            </a:r>
            <a:r>
              <a:rPr lang="en-US" dirty="0">
                <a:solidFill>
                  <a:srgbClr val="FF0000"/>
                </a:solidFill>
              </a:rPr>
              <a:t> </a:t>
            </a:r>
            <a:r>
              <a:rPr lang="en-US" dirty="0" err="1">
                <a:solidFill>
                  <a:srgbClr val="FF0000"/>
                </a:solidFill>
              </a:rPr>
              <a:t>manajemen</a:t>
            </a:r>
            <a:r>
              <a:rPr lang="en-US" dirty="0">
                <a:solidFill>
                  <a:srgbClr val="FF0000"/>
                </a:solidFill>
              </a:rPr>
              <a:t> PPPK.</a:t>
            </a:r>
          </a:p>
          <a:p>
            <a:pPr lvl="0" algn="just">
              <a:lnSpc>
                <a:spcPct val="100000"/>
              </a:lnSpc>
              <a:spcBef>
                <a:spcPts val="600"/>
              </a:spcBef>
            </a:pPr>
            <a:r>
              <a:rPr lang="en-US" dirty="0" err="1"/>
              <a:t>Hasil</a:t>
            </a:r>
            <a:r>
              <a:rPr lang="en-US" dirty="0"/>
              <a:t> </a:t>
            </a:r>
            <a:r>
              <a:rPr lang="en-US" dirty="0" err="1"/>
              <a:t>evaluasi</a:t>
            </a:r>
            <a:r>
              <a:rPr lang="en-US" dirty="0"/>
              <a:t> </a:t>
            </a:r>
            <a:r>
              <a:rPr lang="en-US" dirty="0" err="1"/>
              <a:t>sebagai</a:t>
            </a:r>
            <a:r>
              <a:rPr lang="en-US" dirty="0"/>
              <a:t> </a:t>
            </a:r>
            <a:r>
              <a:rPr lang="en-US" dirty="0" err="1"/>
              <a:t>dasar</a:t>
            </a:r>
            <a:r>
              <a:rPr lang="en-US" dirty="0"/>
              <a:t> </a:t>
            </a:r>
            <a:r>
              <a:rPr lang="en-US" dirty="0" err="1"/>
              <a:t>penetapan</a:t>
            </a:r>
            <a:r>
              <a:rPr lang="en-US" dirty="0"/>
              <a:t> </a:t>
            </a:r>
            <a:r>
              <a:rPr lang="en-US" dirty="0" err="1"/>
              <a:t>kebijakan</a:t>
            </a:r>
            <a:r>
              <a:rPr lang="en-US" dirty="0"/>
              <a:t> di </a:t>
            </a:r>
            <a:r>
              <a:rPr lang="en-US" dirty="0" err="1"/>
              <a:t>bidang</a:t>
            </a:r>
            <a:r>
              <a:rPr lang="en-US" dirty="0"/>
              <a:t> </a:t>
            </a:r>
            <a:r>
              <a:rPr lang="en-US" dirty="0" err="1"/>
              <a:t>pendayagunaan</a:t>
            </a:r>
            <a:r>
              <a:rPr lang="en-US" dirty="0"/>
              <a:t> PPPK.</a:t>
            </a:r>
          </a:p>
        </p:txBody>
      </p:sp>
    </p:spTree>
    <p:extLst>
      <p:ext uri="{BB962C8B-B14F-4D97-AF65-F5344CB8AC3E}">
        <p14:creationId xmlns:p14="http://schemas.microsoft.com/office/powerpoint/2010/main" val="3439955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446056"/>
            <a:ext cx="8136904" cy="584775"/>
          </a:xfrm>
          <a:prstGeom prst="rect">
            <a:avLst/>
          </a:prstGeom>
          <a:solidFill>
            <a:schemeClr val="bg2"/>
          </a:solidFill>
        </p:spPr>
        <p:txBody>
          <a:bodyPr wrap="square" rtlCol="0">
            <a:spAutoFit/>
          </a:bodyPr>
          <a:lstStyle/>
          <a:p>
            <a:pPr marL="993775"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PENGANTAR</a:t>
            </a:r>
            <a:endParaRPr kumimoji="0" lang="id-ID" sz="32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 name="Oval 5"/>
          <p:cNvSpPr/>
          <p:nvPr/>
        </p:nvSpPr>
        <p:spPr>
          <a:xfrm>
            <a:off x="827584" y="4365104"/>
            <a:ext cx="792088" cy="79208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a:rPr>
              <a:t>1</a:t>
            </a:r>
            <a:endParaRPr kumimoji="0" lang="id-ID" sz="3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508210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idx="4294967295"/>
          </p:nvPr>
        </p:nvSpPr>
        <p:spPr>
          <a:xfrm>
            <a:off x="330200" y="269776"/>
            <a:ext cx="8229600" cy="1143000"/>
          </a:xfrm>
        </p:spPr>
        <p:txBody>
          <a:bodyPr>
            <a:normAutofit/>
          </a:bodyPr>
          <a:lstStyle/>
          <a:p>
            <a:pPr algn="ctr"/>
            <a:r>
              <a:rPr lang="en-US" altLang="en-US" sz="3200" b="1" dirty="0">
                <a:latin typeface="+mn-lt"/>
                <a:cs typeface="Century Gothic" panose="020B0502020202020204" pitchFamily="34" charset="0"/>
              </a:rPr>
              <a:t>LARANGAN</a:t>
            </a:r>
          </a:p>
        </p:txBody>
      </p:sp>
      <p:sp>
        <p:nvSpPr>
          <p:cNvPr id="36868" name="Content Placeholder 4"/>
          <p:cNvSpPr>
            <a:spLocks noGrp="1"/>
          </p:cNvSpPr>
          <p:nvPr>
            <p:ph idx="1"/>
          </p:nvPr>
        </p:nvSpPr>
        <p:spPr>
          <a:xfrm>
            <a:off x="457200" y="1628899"/>
            <a:ext cx="8229600" cy="3744317"/>
          </a:xfrm>
        </p:spPr>
        <p:txBody>
          <a:bodyPr>
            <a:normAutofit lnSpcReduction="10000"/>
          </a:bodyPr>
          <a:lstStyle/>
          <a:p>
            <a:pPr lvl="0"/>
            <a:r>
              <a:rPr lang="id-ID" dirty="0"/>
              <a:t>PPK dilarang mengangkat pegawai non-PNS dan/atau non-PPPK untuk mengisi jabatan ASN.</a:t>
            </a:r>
            <a:endParaRPr lang="en-ID" dirty="0"/>
          </a:p>
          <a:p>
            <a:pPr lvl="0"/>
            <a:r>
              <a:rPr lang="id-ID" dirty="0">
                <a:solidFill>
                  <a:srgbClr val="FF0000"/>
                </a:solidFill>
              </a:rPr>
              <a:t>Larangan berlaku juga bagi pejabat lain di lingkungan instansi pemerintah yang melakukan pengangkatan pegawai non-PNS dan/atau non-PPPK. </a:t>
            </a:r>
            <a:endParaRPr lang="en-ID" dirty="0">
              <a:solidFill>
                <a:srgbClr val="FF0000"/>
              </a:solidFill>
            </a:endParaRPr>
          </a:p>
          <a:p>
            <a:pPr lvl="0"/>
            <a:r>
              <a:rPr lang="id-ID" dirty="0"/>
              <a:t>PPK dan pejabat lain yang mengangkat pegawai non-PNS dan/atau non-PPPK untuk mengisi jabatan ASN dikenakan sanksi sesuai ketentuan peraturan perundang undangan.</a:t>
            </a:r>
            <a:endParaRPr lang="en-ID" dirty="0"/>
          </a:p>
        </p:txBody>
      </p:sp>
    </p:spTree>
    <p:extLst>
      <p:ext uri="{BB962C8B-B14F-4D97-AF65-F5344CB8AC3E}">
        <p14:creationId xmlns:p14="http://schemas.microsoft.com/office/powerpoint/2010/main" val="8529759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idx="4294967295"/>
          </p:nvPr>
        </p:nvSpPr>
        <p:spPr>
          <a:xfrm>
            <a:off x="330200" y="53752"/>
            <a:ext cx="8229600" cy="1143000"/>
          </a:xfrm>
        </p:spPr>
        <p:txBody>
          <a:bodyPr>
            <a:normAutofit/>
          </a:bodyPr>
          <a:lstStyle/>
          <a:p>
            <a:pPr algn="ctr"/>
            <a:r>
              <a:rPr lang="en-US" altLang="en-US" sz="3600" b="1" dirty="0">
                <a:latin typeface="+mn-lt"/>
                <a:cs typeface="Century Gothic" panose="020B0502020202020204" pitchFamily="34" charset="0"/>
              </a:rPr>
              <a:t>KETENTUAN PERALIHAN #1</a:t>
            </a:r>
          </a:p>
        </p:txBody>
      </p:sp>
      <p:sp>
        <p:nvSpPr>
          <p:cNvPr id="36868" name="Content Placeholder 4"/>
          <p:cNvSpPr>
            <a:spLocks noGrp="1"/>
          </p:cNvSpPr>
          <p:nvPr>
            <p:ph idx="1"/>
          </p:nvPr>
        </p:nvSpPr>
        <p:spPr>
          <a:xfrm>
            <a:off x="457200" y="1124744"/>
            <a:ext cx="8229600" cy="5400600"/>
          </a:xfrm>
        </p:spPr>
        <p:txBody>
          <a:bodyPr>
            <a:normAutofit lnSpcReduction="10000"/>
          </a:bodyPr>
          <a:lstStyle/>
          <a:p>
            <a:pPr marL="0" lvl="0" indent="0" algn="just">
              <a:buNone/>
            </a:pPr>
            <a:r>
              <a:rPr lang="en-US" sz="2400" dirty="0" err="1"/>
              <a:t>Pada</a:t>
            </a:r>
            <a:r>
              <a:rPr lang="en-US" sz="2400" dirty="0"/>
              <a:t> </a:t>
            </a:r>
            <a:r>
              <a:rPr lang="en-US" sz="2400" dirty="0" err="1"/>
              <a:t>saat</a:t>
            </a:r>
            <a:r>
              <a:rPr lang="en-US" sz="2400" dirty="0"/>
              <a:t> </a:t>
            </a:r>
            <a:r>
              <a:rPr lang="en-US" sz="2400" dirty="0" err="1"/>
              <a:t>Peraturan</a:t>
            </a:r>
            <a:r>
              <a:rPr lang="en-US" sz="2400" dirty="0"/>
              <a:t> </a:t>
            </a:r>
            <a:r>
              <a:rPr lang="en-US" sz="2400" dirty="0" err="1"/>
              <a:t>Pemerintah</a:t>
            </a:r>
            <a:r>
              <a:rPr lang="en-US" sz="2400" dirty="0"/>
              <a:t> </a:t>
            </a:r>
            <a:r>
              <a:rPr lang="en-US" sz="2400" dirty="0" err="1"/>
              <a:t>ini</a:t>
            </a:r>
            <a:r>
              <a:rPr lang="en-US" sz="2400" dirty="0"/>
              <a:t> </a:t>
            </a:r>
            <a:r>
              <a:rPr lang="en-US" sz="2400" dirty="0" err="1"/>
              <a:t>mulai</a:t>
            </a:r>
            <a:r>
              <a:rPr lang="en-US" sz="2400" dirty="0"/>
              <a:t> </a:t>
            </a:r>
            <a:r>
              <a:rPr lang="en-US" sz="2400" dirty="0" err="1"/>
              <a:t>berlaku</a:t>
            </a:r>
            <a:r>
              <a:rPr lang="en-US" sz="2400" dirty="0"/>
              <a:t>: </a:t>
            </a:r>
          </a:p>
          <a:p>
            <a:pPr marL="457200" lvl="0" indent="-457200" algn="just">
              <a:spcBef>
                <a:spcPts val="600"/>
              </a:spcBef>
              <a:buAutoNum type="alphaLcPeriod"/>
            </a:pPr>
            <a:r>
              <a:rPr lang="id-ID" sz="2400" dirty="0">
                <a:solidFill>
                  <a:srgbClr val="FF0000"/>
                </a:solidFill>
              </a:rPr>
              <a:t>Pejabat Pimpinan Tinggi Utama tertentu dan Pejabat Pimpinan Tinggi Madya tertentu yang berasal dari non-PNS yang belum mencapai Batas Usia Jabatan tetap dapat melaksanakan tugas sampai bulan Desember tahun berjalan dan dapat diperpanjang sesuai dengan ketentuan </a:t>
            </a:r>
            <a:r>
              <a:rPr lang="en-US" sz="2400" dirty="0">
                <a:solidFill>
                  <a:srgbClr val="FF0000"/>
                </a:solidFill>
              </a:rPr>
              <a:t>P</a:t>
            </a:r>
            <a:r>
              <a:rPr lang="id-ID" sz="2400" dirty="0">
                <a:solidFill>
                  <a:srgbClr val="FF0000"/>
                </a:solidFill>
              </a:rPr>
              <a:t>eraturan </a:t>
            </a:r>
            <a:r>
              <a:rPr lang="en-US" sz="2400" dirty="0" err="1">
                <a:solidFill>
                  <a:srgbClr val="FF0000"/>
                </a:solidFill>
              </a:rPr>
              <a:t>Pemerintah</a:t>
            </a:r>
            <a:r>
              <a:rPr lang="en-US" sz="2400" dirty="0">
                <a:solidFill>
                  <a:srgbClr val="FF0000"/>
                </a:solidFill>
              </a:rPr>
              <a:t> </a:t>
            </a:r>
            <a:r>
              <a:rPr lang="en-US" sz="2400" dirty="0" err="1">
                <a:solidFill>
                  <a:srgbClr val="FF0000"/>
                </a:solidFill>
              </a:rPr>
              <a:t>ini</a:t>
            </a:r>
            <a:r>
              <a:rPr lang="id-ID" sz="2400" dirty="0">
                <a:solidFill>
                  <a:srgbClr val="FF0000"/>
                </a:solidFill>
              </a:rPr>
              <a:t>.</a:t>
            </a:r>
            <a:endParaRPr lang="en-US" sz="2400" dirty="0">
              <a:solidFill>
                <a:srgbClr val="FF0000"/>
              </a:solidFill>
            </a:endParaRPr>
          </a:p>
          <a:p>
            <a:pPr marL="457200" lvl="0" indent="-457200" algn="just">
              <a:spcBef>
                <a:spcPts val="600"/>
              </a:spcBef>
              <a:buAutoNum type="alphaLcPeriod"/>
            </a:pPr>
            <a:r>
              <a:rPr lang="id-ID" sz="2400" dirty="0"/>
              <a:t>Pejabat Pimpinan Tinggi Utama tertentu dan Pejabat Pimpinan Tinggi Madya tertentu yang berasal dari non-PNS yang telah mencapai Batas Usia Jabatan dilakukan pemutusan hubungan perjanjian kerja sesuai dengan ketentuan </a:t>
            </a:r>
            <a:r>
              <a:rPr lang="en-US" sz="2400" dirty="0"/>
              <a:t>P</a:t>
            </a:r>
            <a:r>
              <a:rPr lang="id-ID" sz="2400" dirty="0"/>
              <a:t>eraturan </a:t>
            </a:r>
            <a:r>
              <a:rPr lang="en-US" sz="2400" dirty="0" err="1"/>
              <a:t>Pemerintah</a:t>
            </a:r>
            <a:r>
              <a:rPr lang="en-US" sz="2400" dirty="0"/>
              <a:t> </a:t>
            </a:r>
            <a:r>
              <a:rPr lang="en-US" sz="2400" dirty="0" err="1"/>
              <a:t>ini</a:t>
            </a:r>
            <a:r>
              <a:rPr lang="id-ID" sz="2400" dirty="0"/>
              <a:t>.</a:t>
            </a:r>
            <a:endParaRPr lang="en-US" sz="2400" dirty="0"/>
          </a:p>
          <a:p>
            <a:pPr marL="457200" lvl="0" indent="-457200" algn="just">
              <a:spcBef>
                <a:spcPts val="600"/>
              </a:spcBef>
              <a:buAutoNum type="alphaLcPeriod"/>
            </a:pPr>
            <a:r>
              <a:rPr lang="en-US" sz="2400" dirty="0" err="1">
                <a:solidFill>
                  <a:srgbClr val="FF0000"/>
                </a:solidFill>
              </a:rPr>
              <a:t>Pejabat</a:t>
            </a:r>
            <a:r>
              <a:rPr lang="en-US" sz="2400" dirty="0">
                <a:solidFill>
                  <a:srgbClr val="FF0000"/>
                </a:solidFill>
              </a:rPr>
              <a:t> </a:t>
            </a:r>
            <a:r>
              <a:rPr lang="en-US" sz="2400" dirty="0" err="1">
                <a:solidFill>
                  <a:srgbClr val="FF0000"/>
                </a:solidFill>
              </a:rPr>
              <a:t>Pimpinan</a:t>
            </a:r>
            <a:r>
              <a:rPr lang="en-US" sz="2400" dirty="0">
                <a:solidFill>
                  <a:srgbClr val="FF0000"/>
                </a:solidFill>
              </a:rPr>
              <a:t> Tinggi Utama </a:t>
            </a:r>
            <a:r>
              <a:rPr lang="en-US" sz="2400" dirty="0" err="1">
                <a:solidFill>
                  <a:srgbClr val="FF0000"/>
                </a:solidFill>
              </a:rPr>
              <a:t>dan</a:t>
            </a:r>
            <a:r>
              <a:rPr lang="en-US" sz="2400" dirty="0">
                <a:solidFill>
                  <a:srgbClr val="FF0000"/>
                </a:solidFill>
              </a:rPr>
              <a:t> </a:t>
            </a:r>
            <a:r>
              <a:rPr lang="en-US" sz="2400" dirty="0" err="1">
                <a:solidFill>
                  <a:srgbClr val="FF0000"/>
                </a:solidFill>
              </a:rPr>
              <a:t>Pejabat</a:t>
            </a:r>
            <a:r>
              <a:rPr lang="en-US" sz="2400" dirty="0">
                <a:solidFill>
                  <a:srgbClr val="FF0000"/>
                </a:solidFill>
              </a:rPr>
              <a:t> </a:t>
            </a:r>
            <a:r>
              <a:rPr lang="en-US" sz="2400" dirty="0" err="1">
                <a:solidFill>
                  <a:srgbClr val="FF0000"/>
                </a:solidFill>
              </a:rPr>
              <a:t>Pimpinan</a:t>
            </a:r>
            <a:r>
              <a:rPr lang="en-US" sz="2400" dirty="0">
                <a:solidFill>
                  <a:srgbClr val="FF0000"/>
                </a:solidFill>
              </a:rPr>
              <a:t> Tinggi Madya yang </a:t>
            </a:r>
            <a:r>
              <a:rPr lang="en-US" sz="2400" dirty="0" err="1">
                <a:solidFill>
                  <a:srgbClr val="FF0000"/>
                </a:solidFill>
              </a:rPr>
              <a:t>berasal</a:t>
            </a:r>
            <a:r>
              <a:rPr lang="en-US" sz="2400" dirty="0">
                <a:solidFill>
                  <a:srgbClr val="FF0000"/>
                </a:solidFill>
              </a:rPr>
              <a:t> </a:t>
            </a:r>
            <a:r>
              <a:rPr lang="en-US" sz="2400" dirty="0" err="1">
                <a:solidFill>
                  <a:srgbClr val="FF0000"/>
                </a:solidFill>
              </a:rPr>
              <a:t>dari</a:t>
            </a:r>
            <a:r>
              <a:rPr lang="en-US" sz="2400" dirty="0">
                <a:solidFill>
                  <a:srgbClr val="FF0000"/>
                </a:solidFill>
              </a:rPr>
              <a:t> non-PNS </a:t>
            </a:r>
            <a:r>
              <a:rPr lang="en-US" sz="2400" dirty="0" err="1">
                <a:solidFill>
                  <a:srgbClr val="FF0000"/>
                </a:solidFill>
              </a:rPr>
              <a:t>pada</a:t>
            </a:r>
            <a:r>
              <a:rPr lang="en-US" sz="2400" dirty="0">
                <a:solidFill>
                  <a:srgbClr val="FF0000"/>
                </a:solidFill>
              </a:rPr>
              <a:t> </a:t>
            </a:r>
            <a:r>
              <a:rPr lang="en-US" sz="2400" dirty="0" err="1">
                <a:solidFill>
                  <a:srgbClr val="FF0000"/>
                </a:solidFill>
              </a:rPr>
              <a:t>jabatan</a:t>
            </a:r>
            <a:r>
              <a:rPr lang="en-US" sz="2400" dirty="0">
                <a:solidFill>
                  <a:srgbClr val="FF0000"/>
                </a:solidFill>
              </a:rPr>
              <a:t> </a:t>
            </a:r>
            <a:r>
              <a:rPr lang="en-US" sz="2400" dirty="0" err="1">
                <a:solidFill>
                  <a:srgbClr val="FF0000"/>
                </a:solidFill>
              </a:rPr>
              <a:t>dan</a:t>
            </a:r>
            <a:r>
              <a:rPr lang="en-US" sz="2400" dirty="0">
                <a:solidFill>
                  <a:srgbClr val="FF0000"/>
                </a:solidFill>
              </a:rPr>
              <a:t>/</a:t>
            </a:r>
            <a:r>
              <a:rPr lang="en-US" sz="2400" dirty="0" err="1">
                <a:solidFill>
                  <a:srgbClr val="FF0000"/>
                </a:solidFill>
              </a:rPr>
              <a:t>atau</a:t>
            </a:r>
            <a:r>
              <a:rPr lang="en-US" sz="2400" dirty="0">
                <a:solidFill>
                  <a:srgbClr val="FF0000"/>
                </a:solidFill>
              </a:rPr>
              <a:t> </a:t>
            </a:r>
            <a:r>
              <a:rPr lang="en-US" sz="2400" dirty="0" err="1">
                <a:solidFill>
                  <a:srgbClr val="FF0000"/>
                </a:solidFill>
              </a:rPr>
              <a:t>instansi</a:t>
            </a:r>
            <a:r>
              <a:rPr lang="en-US" sz="2400" dirty="0">
                <a:solidFill>
                  <a:srgbClr val="FF0000"/>
                </a:solidFill>
              </a:rPr>
              <a:t> yang </a:t>
            </a:r>
            <a:r>
              <a:rPr lang="en-US" sz="2400" dirty="0" err="1">
                <a:solidFill>
                  <a:srgbClr val="FF0000"/>
                </a:solidFill>
              </a:rPr>
              <a:t>tidak</a:t>
            </a:r>
            <a:r>
              <a:rPr lang="en-US" sz="2400" dirty="0">
                <a:solidFill>
                  <a:srgbClr val="FF0000"/>
                </a:solidFill>
              </a:rPr>
              <a:t> </a:t>
            </a:r>
            <a:r>
              <a:rPr lang="en-US" sz="2400" dirty="0" err="1">
                <a:solidFill>
                  <a:srgbClr val="FF0000"/>
                </a:solidFill>
              </a:rPr>
              <a:t>dapat</a:t>
            </a:r>
            <a:r>
              <a:rPr lang="en-US" sz="2400" dirty="0">
                <a:solidFill>
                  <a:srgbClr val="FF0000"/>
                </a:solidFill>
              </a:rPr>
              <a:t> </a:t>
            </a:r>
            <a:r>
              <a:rPr lang="en-US" sz="2400" dirty="0" err="1">
                <a:solidFill>
                  <a:srgbClr val="FF0000"/>
                </a:solidFill>
              </a:rPr>
              <a:t>diisi</a:t>
            </a:r>
            <a:r>
              <a:rPr lang="en-US" sz="2400" dirty="0">
                <a:solidFill>
                  <a:srgbClr val="FF0000"/>
                </a:solidFill>
              </a:rPr>
              <a:t> </a:t>
            </a:r>
            <a:r>
              <a:rPr lang="en-US" sz="2400" dirty="0" err="1">
                <a:solidFill>
                  <a:srgbClr val="FF0000"/>
                </a:solidFill>
              </a:rPr>
              <a:t>oleh</a:t>
            </a:r>
            <a:r>
              <a:rPr lang="en-US" sz="2400" dirty="0">
                <a:solidFill>
                  <a:srgbClr val="FF0000"/>
                </a:solidFill>
              </a:rPr>
              <a:t> PPPK </a:t>
            </a:r>
            <a:r>
              <a:rPr lang="en-US" sz="2400" dirty="0" err="1">
                <a:solidFill>
                  <a:srgbClr val="FF0000"/>
                </a:solidFill>
              </a:rPr>
              <a:t>dilakukan</a:t>
            </a:r>
            <a:r>
              <a:rPr lang="en-US" sz="2400" dirty="0">
                <a:solidFill>
                  <a:srgbClr val="FF0000"/>
                </a:solidFill>
              </a:rPr>
              <a:t> </a:t>
            </a:r>
            <a:r>
              <a:rPr lang="en-US" sz="2400" dirty="0" err="1">
                <a:solidFill>
                  <a:srgbClr val="FF0000"/>
                </a:solidFill>
              </a:rPr>
              <a:t>pemutusan</a:t>
            </a:r>
            <a:r>
              <a:rPr lang="en-US" sz="2400" dirty="0">
                <a:solidFill>
                  <a:srgbClr val="FF0000"/>
                </a:solidFill>
              </a:rPr>
              <a:t> </a:t>
            </a:r>
            <a:r>
              <a:rPr lang="en-US" sz="2400" dirty="0" err="1">
                <a:solidFill>
                  <a:srgbClr val="FF0000"/>
                </a:solidFill>
              </a:rPr>
              <a:t>hubungan</a:t>
            </a:r>
            <a:r>
              <a:rPr lang="en-US" sz="2400" dirty="0">
                <a:solidFill>
                  <a:srgbClr val="FF0000"/>
                </a:solidFill>
              </a:rPr>
              <a:t> </a:t>
            </a:r>
            <a:r>
              <a:rPr lang="en-US" sz="2400" dirty="0" err="1">
                <a:solidFill>
                  <a:srgbClr val="FF0000"/>
                </a:solidFill>
              </a:rPr>
              <a:t>perjanjian</a:t>
            </a:r>
            <a:r>
              <a:rPr lang="en-US" sz="2400" dirty="0">
                <a:solidFill>
                  <a:srgbClr val="FF0000"/>
                </a:solidFill>
              </a:rPr>
              <a:t> </a:t>
            </a:r>
            <a:r>
              <a:rPr lang="en-US" sz="2400" dirty="0" err="1">
                <a:solidFill>
                  <a:srgbClr val="FF0000"/>
                </a:solidFill>
              </a:rPr>
              <a:t>kerja</a:t>
            </a:r>
            <a:r>
              <a:rPr lang="en-US" sz="2400" dirty="0">
                <a:solidFill>
                  <a:srgbClr val="FF0000"/>
                </a:solidFill>
              </a:rPr>
              <a:t> </a:t>
            </a:r>
            <a:r>
              <a:rPr lang="en-US" sz="2400" dirty="0" err="1">
                <a:solidFill>
                  <a:srgbClr val="FF0000"/>
                </a:solidFill>
              </a:rPr>
              <a:t>pada</a:t>
            </a:r>
            <a:r>
              <a:rPr lang="en-US" sz="2400" dirty="0">
                <a:solidFill>
                  <a:srgbClr val="FF0000"/>
                </a:solidFill>
              </a:rPr>
              <a:t> </a:t>
            </a:r>
            <a:r>
              <a:rPr lang="en-US" sz="2400" dirty="0" err="1">
                <a:solidFill>
                  <a:srgbClr val="FF0000"/>
                </a:solidFill>
              </a:rPr>
              <a:t>akhir</a:t>
            </a:r>
            <a:r>
              <a:rPr lang="en-US" sz="2400" dirty="0">
                <a:solidFill>
                  <a:srgbClr val="FF0000"/>
                </a:solidFill>
              </a:rPr>
              <a:t> </a:t>
            </a:r>
            <a:r>
              <a:rPr lang="en-US" sz="2400" dirty="0" err="1">
                <a:solidFill>
                  <a:srgbClr val="FF0000"/>
                </a:solidFill>
              </a:rPr>
              <a:t>bulan</a:t>
            </a:r>
            <a:r>
              <a:rPr lang="en-US" sz="2400" dirty="0">
                <a:solidFill>
                  <a:srgbClr val="FF0000"/>
                </a:solidFill>
              </a:rPr>
              <a:t> </a:t>
            </a:r>
            <a:r>
              <a:rPr lang="en-US" sz="2400" dirty="0" err="1">
                <a:solidFill>
                  <a:srgbClr val="FF0000"/>
                </a:solidFill>
              </a:rPr>
              <a:t>Desember</a:t>
            </a:r>
            <a:r>
              <a:rPr lang="en-US" sz="2400" dirty="0">
                <a:solidFill>
                  <a:srgbClr val="FF0000"/>
                </a:solidFill>
              </a:rPr>
              <a:t> </a:t>
            </a:r>
            <a:r>
              <a:rPr lang="en-US" sz="2400" dirty="0" err="1">
                <a:solidFill>
                  <a:srgbClr val="FF0000"/>
                </a:solidFill>
              </a:rPr>
              <a:t>tahun</a:t>
            </a:r>
            <a:r>
              <a:rPr lang="en-US" sz="2400" dirty="0">
                <a:solidFill>
                  <a:srgbClr val="FF0000"/>
                </a:solidFill>
              </a:rPr>
              <a:t> </a:t>
            </a:r>
            <a:r>
              <a:rPr lang="en-US" sz="2400" dirty="0" err="1">
                <a:solidFill>
                  <a:srgbClr val="FF0000"/>
                </a:solidFill>
              </a:rPr>
              <a:t>berjalan</a:t>
            </a:r>
            <a:r>
              <a:rPr lang="en-US" sz="2400" dirty="0">
                <a:solidFill>
                  <a:srgbClr val="FF0000"/>
                </a:solidFill>
              </a:rPr>
              <a:t>.</a:t>
            </a:r>
          </a:p>
          <a:p>
            <a:pPr marL="457200" lvl="0" indent="-457200" algn="just">
              <a:spcBef>
                <a:spcPts val="600"/>
              </a:spcBef>
              <a:buAutoNum type="alphaLcPeriod"/>
            </a:pPr>
            <a:endParaRPr lang="en-US" sz="2400" dirty="0"/>
          </a:p>
          <a:p>
            <a:pPr marL="0" indent="0" algn="just">
              <a:buNone/>
            </a:pPr>
            <a:endParaRPr lang="id-ID" altLang="en-US" sz="2400" dirty="0">
              <a:ea typeface="ＭＳ Ｐゴシック" panose="020B0600070205080204" pitchFamily="34" charset="-128"/>
            </a:endParaRPr>
          </a:p>
        </p:txBody>
      </p:sp>
    </p:spTree>
    <p:extLst>
      <p:ext uri="{BB962C8B-B14F-4D97-AF65-F5344CB8AC3E}">
        <p14:creationId xmlns:p14="http://schemas.microsoft.com/office/powerpoint/2010/main" val="1263931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idx="4294967295"/>
          </p:nvPr>
        </p:nvSpPr>
        <p:spPr>
          <a:xfrm>
            <a:off x="330200" y="53752"/>
            <a:ext cx="8229600" cy="710952"/>
          </a:xfrm>
        </p:spPr>
        <p:txBody>
          <a:bodyPr>
            <a:normAutofit/>
          </a:bodyPr>
          <a:lstStyle/>
          <a:p>
            <a:pPr algn="ctr"/>
            <a:r>
              <a:rPr lang="en-US" altLang="en-US" sz="3600" b="1" dirty="0">
                <a:latin typeface="+mn-lt"/>
                <a:cs typeface="Century Gothic" panose="020B0502020202020204" pitchFamily="34" charset="0"/>
              </a:rPr>
              <a:t>KETENTUAN PERALIHAN #2</a:t>
            </a:r>
          </a:p>
        </p:txBody>
      </p:sp>
      <p:sp>
        <p:nvSpPr>
          <p:cNvPr id="36868" name="Content Placeholder 4"/>
          <p:cNvSpPr>
            <a:spLocks noGrp="1"/>
          </p:cNvSpPr>
          <p:nvPr>
            <p:ph idx="1"/>
          </p:nvPr>
        </p:nvSpPr>
        <p:spPr>
          <a:xfrm>
            <a:off x="330200" y="764704"/>
            <a:ext cx="8483600" cy="6120680"/>
          </a:xfrm>
        </p:spPr>
        <p:txBody>
          <a:bodyPr>
            <a:noAutofit/>
          </a:bodyPr>
          <a:lstStyle/>
          <a:p>
            <a:pPr marL="0" lvl="0" indent="0" algn="just">
              <a:spcBef>
                <a:spcPts val="600"/>
              </a:spcBef>
              <a:buNone/>
            </a:pPr>
            <a:r>
              <a:rPr lang="en-US" sz="2300" dirty="0" err="1"/>
              <a:t>Pada</a:t>
            </a:r>
            <a:r>
              <a:rPr lang="en-US" sz="2300" dirty="0"/>
              <a:t> </a:t>
            </a:r>
            <a:r>
              <a:rPr lang="en-US" sz="2300" dirty="0" err="1"/>
              <a:t>saat</a:t>
            </a:r>
            <a:r>
              <a:rPr lang="en-US" sz="2300" dirty="0"/>
              <a:t> </a:t>
            </a:r>
            <a:r>
              <a:rPr lang="en-US" sz="2300" dirty="0" err="1"/>
              <a:t>Peraturan</a:t>
            </a:r>
            <a:r>
              <a:rPr lang="en-US" sz="2300" dirty="0"/>
              <a:t> </a:t>
            </a:r>
            <a:r>
              <a:rPr lang="en-US" sz="2300" dirty="0" err="1"/>
              <a:t>Pemerintah</a:t>
            </a:r>
            <a:r>
              <a:rPr lang="en-US" sz="2300" dirty="0"/>
              <a:t> </a:t>
            </a:r>
            <a:r>
              <a:rPr lang="en-US" sz="2300" dirty="0" err="1"/>
              <a:t>ini</a:t>
            </a:r>
            <a:r>
              <a:rPr lang="en-US" sz="2300" dirty="0"/>
              <a:t> </a:t>
            </a:r>
            <a:r>
              <a:rPr lang="en-US" sz="2300" dirty="0" err="1"/>
              <a:t>mulai</a:t>
            </a:r>
            <a:r>
              <a:rPr lang="en-US" sz="2300" dirty="0"/>
              <a:t> </a:t>
            </a:r>
            <a:r>
              <a:rPr lang="en-US" sz="2300" dirty="0" err="1"/>
              <a:t>berlaku</a:t>
            </a:r>
            <a:r>
              <a:rPr lang="en-US" sz="2300" dirty="0"/>
              <a:t>: </a:t>
            </a:r>
          </a:p>
          <a:p>
            <a:pPr marL="358775" lvl="0" indent="-358775" algn="just">
              <a:spcBef>
                <a:spcPts val="600"/>
              </a:spcBef>
              <a:buNone/>
            </a:pPr>
            <a:r>
              <a:rPr lang="en-US" sz="2300" dirty="0">
                <a:solidFill>
                  <a:srgbClr val="FF0000"/>
                </a:solidFill>
              </a:rPr>
              <a:t>d. </a:t>
            </a:r>
            <a:r>
              <a:rPr lang="en-US" sz="2300" dirty="0" err="1">
                <a:solidFill>
                  <a:srgbClr val="FF0000"/>
                </a:solidFill>
              </a:rPr>
              <a:t>Seleksi</a:t>
            </a:r>
            <a:r>
              <a:rPr lang="en-US" sz="2300" dirty="0">
                <a:solidFill>
                  <a:srgbClr val="FF0000"/>
                </a:solidFill>
              </a:rPr>
              <a:t> </a:t>
            </a:r>
            <a:r>
              <a:rPr lang="en-US" sz="2300" dirty="0" err="1">
                <a:solidFill>
                  <a:srgbClr val="FF0000"/>
                </a:solidFill>
              </a:rPr>
              <a:t>kompetensi</a:t>
            </a:r>
            <a:r>
              <a:rPr lang="en-US" sz="2300" dirty="0">
                <a:solidFill>
                  <a:srgbClr val="FF0000"/>
                </a:solidFill>
              </a:rPr>
              <a:t> </a:t>
            </a:r>
            <a:r>
              <a:rPr lang="en-US" sz="2300" dirty="0" err="1">
                <a:solidFill>
                  <a:srgbClr val="FF0000"/>
                </a:solidFill>
              </a:rPr>
              <a:t>teknis</a:t>
            </a:r>
            <a:r>
              <a:rPr lang="en-US" sz="2300" dirty="0">
                <a:solidFill>
                  <a:srgbClr val="FF0000"/>
                </a:solidFill>
              </a:rPr>
              <a:t> </a:t>
            </a:r>
            <a:r>
              <a:rPr lang="en-US" sz="2300" dirty="0" err="1">
                <a:solidFill>
                  <a:srgbClr val="FF0000"/>
                </a:solidFill>
              </a:rPr>
              <a:t>bagi</a:t>
            </a:r>
            <a:r>
              <a:rPr lang="en-US" sz="2300" dirty="0">
                <a:solidFill>
                  <a:srgbClr val="FF0000"/>
                </a:solidFill>
              </a:rPr>
              <a:t> JF yang </a:t>
            </a:r>
            <a:r>
              <a:rPr lang="en-US" sz="2300" dirty="0" err="1">
                <a:solidFill>
                  <a:srgbClr val="FF0000"/>
                </a:solidFill>
              </a:rPr>
              <a:t>wajib</a:t>
            </a:r>
            <a:r>
              <a:rPr lang="en-US" sz="2300" dirty="0">
                <a:solidFill>
                  <a:srgbClr val="FF0000"/>
                </a:solidFill>
              </a:rPr>
              <a:t> </a:t>
            </a:r>
            <a:r>
              <a:rPr lang="en-US" sz="2300" dirty="0" err="1">
                <a:solidFill>
                  <a:srgbClr val="FF0000"/>
                </a:solidFill>
              </a:rPr>
              <a:t>mensyaratkan</a:t>
            </a:r>
            <a:r>
              <a:rPr lang="en-US" sz="2300" dirty="0">
                <a:solidFill>
                  <a:srgbClr val="FF0000"/>
                </a:solidFill>
              </a:rPr>
              <a:t> </a:t>
            </a:r>
            <a:r>
              <a:rPr lang="en-US" sz="2300" dirty="0" err="1">
                <a:solidFill>
                  <a:srgbClr val="FF0000"/>
                </a:solidFill>
              </a:rPr>
              <a:t>sertifikasi</a:t>
            </a:r>
            <a:r>
              <a:rPr lang="en-US" sz="2300" dirty="0">
                <a:solidFill>
                  <a:srgbClr val="FF0000"/>
                </a:solidFill>
              </a:rPr>
              <a:t> </a:t>
            </a:r>
            <a:r>
              <a:rPr lang="en-US" sz="2300" dirty="0" err="1">
                <a:solidFill>
                  <a:srgbClr val="FF0000"/>
                </a:solidFill>
              </a:rPr>
              <a:t>dilaksnakan</a:t>
            </a:r>
            <a:r>
              <a:rPr lang="en-US" sz="2300" dirty="0">
                <a:solidFill>
                  <a:srgbClr val="FF0000"/>
                </a:solidFill>
              </a:rPr>
              <a:t> paling </a:t>
            </a:r>
            <a:r>
              <a:rPr lang="en-US" sz="2300" dirty="0" err="1">
                <a:solidFill>
                  <a:srgbClr val="FF0000"/>
                </a:solidFill>
              </a:rPr>
              <a:t>lambat</a:t>
            </a:r>
            <a:r>
              <a:rPr lang="en-US" sz="2300" dirty="0">
                <a:solidFill>
                  <a:srgbClr val="FF0000"/>
                </a:solidFill>
              </a:rPr>
              <a:t> 5 (lima) </a:t>
            </a:r>
            <a:r>
              <a:rPr lang="en-US" sz="2300" dirty="0" err="1">
                <a:solidFill>
                  <a:srgbClr val="FF0000"/>
                </a:solidFill>
              </a:rPr>
              <a:t>tahun</a:t>
            </a:r>
            <a:r>
              <a:rPr lang="en-US" sz="2300" dirty="0">
                <a:solidFill>
                  <a:srgbClr val="FF0000"/>
                </a:solidFill>
              </a:rPr>
              <a:t> </a:t>
            </a:r>
            <a:r>
              <a:rPr lang="en-US" sz="2300" dirty="0" err="1">
                <a:solidFill>
                  <a:srgbClr val="FF0000"/>
                </a:solidFill>
              </a:rPr>
              <a:t>sejak</a:t>
            </a:r>
            <a:r>
              <a:rPr lang="en-US" sz="2300" dirty="0">
                <a:solidFill>
                  <a:srgbClr val="FF0000"/>
                </a:solidFill>
              </a:rPr>
              <a:t> </a:t>
            </a:r>
            <a:r>
              <a:rPr lang="en-US" sz="2300" dirty="0" err="1">
                <a:solidFill>
                  <a:srgbClr val="FF0000"/>
                </a:solidFill>
              </a:rPr>
              <a:t>ditetapkan</a:t>
            </a:r>
            <a:r>
              <a:rPr lang="en-US" sz="2300" dirty="0">
                <a:solidFill>
                  <a:srgbClr val="FF0000"/>
                </a:solidFill>
              </a:rPr>
              <a:t> </a:t>
            </a:r>
            <a:r>
              <a:rPr lang="en-US" sz="2300" dirty="0" err="1">
                <a:solidFill>
                  <a:srgbClr val="FF0000"/>
                </a:solidFill>
              </a:rPr>
              <a:t>Peraturan</a:t>
            </a:r>
            <a:r>
              <a:rPr lang="en-US" sz="2300" dirty="0">
                <a:solidFill>
                  <a:srgbClr val="FF0000"/>
                </a:solidFill>
              </a:rPr>
              <a:t> </a:t>
            </a:r>
            <a:r>
              <a:rPr lang="en-US" sz="2300" dirty="0" err="1">
                <a:solidFill>
                  <a:srgbClr val="FF0000"/>
                </a:solidFill>
              </a:rPr>
              <a:t>Pemerintah</a:t>
            </a:r>
            <a:r>
              <a:rPr lang="en-US" sz="2300" dirty="0">
                <a:solidFill>
                  <a:srgbClr val="FF0000"/>
                </a:solidFill>
              </a:rPr>
              <a:t> </a:t>
            </a:r>
            <a:r>
              <a:rPr lang="en-US" sz="2300" dirty="0" err="1">
                <a:solidFill>
                  <a:srgbClr val="FF0000"/>
                </a:solidFill>
              </a:rPr>
              <a:t>ini</a:t>
            </a:r>
            <a:r>
              <a:rPr lang="en-US" sz="2300" dirty="0">
                <a:solidFill>
                  <a:srgbClr val="FF0000"/>
                </a:solidFill>
              </a:rPr>
              <a:t>.</a:t>
            </a:r>
          </a:p>
          <a:p>
            <a:pPr marL="358775" lvl="0" indent="-358775" algn="just">
              <a:spcBef>
                <a:spcPts val="600"/>
              </a:spcBef>
              <a:buNone/>
            </a:pPr>
            <a:r>
              <a:rPr lang="en-US" sz="2300" dirty="0"/>
              <a:t>e. 	</a:t>
            </a:r>
            <a:r>
              <a:rPr lang="id-ID" sz="2300" dirty="0"/>
              <a:t>Pada saat Peraturan Pemerintah ini mulai berlaku, Pegawai non-PNS yang bertugas pada instansi pemerintah termasuk pegawai yang bertugas pada lembaga non struktural, instansi pemerintah yang menerapkan pola pengelolaan keuangan badan layanan umum/badan layanan umum daerah, lembaga penyiaran publik, dan perguruan tinggi negeri baru berdasarkan Peraturan Presiden Nomor 10 Tahun 2016 tentang Dosen dan Tenaga Kependidikan pada Perguruan Tinggi Negeri Baru sebelum diundangkannya Peraturan Pemerintah ini, masih tetap melaksanakan tugas paling lama 5 (lima) tahun</a:t>
            </a:r>
            <a:r>
              <a:rPr lang="en-US" sz="2300" dirty="0"/>
              <a:t>.</a:t>
            </a:r>
          </a:p>
          <a:p>
            <a:pPr marL="358775" lvl="0" indent="-358775" algn="just">
              <a:spcBef>
                <a:spcPts val="600"/>
              </a:spcBef>
              <a:buNone/>
            </a:pPr>
            <a:r>
              <a:rPr lang="en-US" sz="2300" dirty="0"/>
              <a:t>f. 	</a:t>
            </a:r>
            <a:r>
              <a:rPr lang="en-US" sz="2300" dirty="0" err="1">
                <a:solidFill>
                  <a:srgbClr val="FF0000"/>
                </a:solidFill>
              </a:rPr>
              <a:t>Pegawai</a:t>
            </a:r>
            <a:r>
              <a:rPr lang="en-US" sz="2300" dirty="0">
                <a:solidFill>
                  <a:srgbClr val="FF0000"/>
                </a:solidFill>
              </a:rPr>
              <a:t> Non-PNS </a:t>
            </a:r>
            <a:r>
              <a:rPr lang="en-US" sz="2300" dirty="0" err="1">
                <a:solidFill>
                  <a:srgbClr val="FF0000"/>
                </a:solidFill>
              </a:rPr>
              <a:t>dalam</a:t>
            </a:r>
            <a:r>
              <a:rPr lang="en-US" sz="2300" dirty="0">
                <a:solidFill>
                  <a:srgbClr val="FF0000"/>
                </a:solidFill>
              </a:rPr>
              <a:t> </a:t>
            </a:r>
            <a:r>
              <a:rPr lang="en-US" sz="2300" dirty="0" err="1">
                <a:solidFill>
                  <a:srgbClr val="FF0000"/>
                </a:solidFill>
              </a:rPr>
              <a:t>jangka</a:t>
            </a:r>
            <a:r>
              <a:rPr lang="en-US" sz="2300" dirty="0">
                <a:solidFill>
                  <a:srgbClr val="FF0000"/>
                </a:solidFill>
              </a:rPr>
              <a:t> </a:t>
            </a:r>
            <a:r>
              <a:rPr lang="en-US" sz="2300" dirty="0" err="1">
                <a:solidFill>
                  <a:srgbClr val="FF0000"/>
                </a:solidFill>
              </a:rPr>
              <a:t>waktu</a:t>
            </a:r>
            <a:r>
              <a:rPr lang="en-US" sz="2300" dirty="0">
                <a:solidFill>
                  <a:srgbClr val="FF0000"/>
                </a:solidFill>
              </a:rPr>
              <a:t> paling lama 5 (lima) </a:t>
            </a:r>
            <a:r>
              <a:rPr lang="en-US" sz="2300" dirty="0" err="1">
                <a:solidFill>
                  <a:srgbClr val="FF0000"/>
                </a:solidFill>
              </a:rPr>
              <a:t>tahun</a:t>
            </a:r>
            <a:r>
              <a:rPr lang="en-US" sz="2300" dirty="0">
                <a:solidFill>
                  <a:srgbClr val="FF0000"/>
                </a:solidFill>
              </a:rPr>
              <a:t> </a:t>
            </a:r>
            <a:r>
              <a:rPr lang="en-US" sz="2300" dirty="0" err="1">
                <a:solidFill>
                  <a:srgbClr val="FF0000"/>
                </a:solidFill>
              </a:rPr>
              <a:t>sebagaimana</a:t>
            </a:r>
            <a:r>
              <a:rPr lang="en-US" sz="2300" dirty="0">
                <a:solidFill>
                  <a:srgbClr val="FF0000"/>
                </a:solidFill>
              </a:rPr>
              <a:t> </a:t>
            </a:r>
            <a:r>
              <a:rPr lang="en-US" sz="2300" dirty="0" err="1">
                <a:solidFill>
                  <a:srgbClr val="FF0000"/>
                </a:solidFill>
              </a:rPr>
              <a:t>dimaksud</a:t>
            </a:r>
            <a:r>
              <a:rPr lang="en-US" sz="2300" dirty="0">
                <a:solidFill>
                  <a:srgbClr val="FF0000"/>
                </a:solidFill>
              </a:rPr>
              <a:t> pada </a:t>
            </a:r>
            <a:r>
              <a:rPr lang="en-US" sz="2300" dirty="0" err="1">
                <a:solidFill>
                  <a:srgbClr val="FF0000"/>
                </a:solidFill>
              </a:rPr>
              <a:t>ayat</a:t>
            </a:r>
            <a:r>
              <a:rPr lang="en-US" sz="2300" dirty="0">
                <a:solidFill>
                  <a:srgbClr val="FF0000"/>
                </a:solidFill>
              </a:rPr>
              <a:t> (1) </a:t>
            </a:r>
            <a:r>
              <a:rPr lang="en-US" sz="2300" dirty="0" err="1">
                <a:solidFill>
                  <a:srgbClr val="FF0000"/>
                </a:solidFill>
              </a:rPr>
              <a:t>dapat</a:t>
            </a:r>
            <a:r>
              <a:rPr lang="en-US" sz="2300" dirty="0">
                <a:solidFill>
                  <a:srgbClr val="FF0000"/>
                </a:solidFill>
              </a:rPr>
              <a:t> </a:t>
            </a:r>
            <a:r>
              <a:rPr lang="en-US" sz="2300" dirty="0" err="1">
                <a:solidFill>
                  <a:srgbClr val="FF0000"/>
                </a:solidFill>
              </a:rPr>
              <a:t>diangkat</a:t>
            </a:r>
            <a:r>
              <a:rPr lang="en-US" sz="2300" dirty="0">
                <a:solidFill>
                  <a:srgbClr val="FF0000"/>
                </a:solidFill>
              </a:rPr>
              <a:t> </a:t>
            </a:r>
            <a:r>
              <a:rPr lang="en-US" sz="2300" dirty="0" err="1">
                <a:solidFill>
                  <a:srgbClr val="FF0000"/>
                </a:solidFill>
              </a:rPr>
              <a:t>menjadi</a:t>
            </a:r>
            <a:r>
              <a:rPr lang="en-US" sz="2300" dirty="0">
                <a:solidFill>
                  <a:srgbClr val="FF0000"/>
                </a:solidFill>
              </a:rPr>
              <a:t> PPPK </a:t>
            </a:r>
            <a:r>
              <a:rPr lang="en-US" sz="2300" dirty="0" err="1">
                <a:solidFill>
                  <a:srgbClr val="FF0000"/>
                </a:solidFill>
              </a:rPr>
              <a:t>apabila</a:t>
            </a:r>
            <a:r>
              <a:rPr lang="en-US" sz="2300" dirty="0">
                <a:solidFill>
                  <a:srgbClr val="FF0000"/>
                </a:solidFill>
              </a:rPr>
              <a:t> </a:t>
            </a:r>
            <a:r>
              <a:rPr lang="en-US" sz="2300" dirty="0" err="1">
                <a:solidFill>
                  <a:srgbClr val="FF0000"/>
                </a:solidFill>
              </a:rPr>
              <a:t>memenuhi</a:t>
            </a:r>
            <a:r>
              <a:rPr lang="en-US" sz="2300" dirty="0">
                <a:solidFill>
                  <a:srgbClr val="FF0000"/>
                </a:solidFill>
              </a:rPr>
              <a:t> </a:t>
            </a:r>
            <a:r>
              <a:rPr lang="en-US" sz="2300" dirty="0" err="1">
                <a:solidFill>
                  <a:srgbClr val="FF0000"/>
                </a:solidFill>
              </a:rPr>
              <a:t>persyaratan</a:t>
            </a:r>
            <a:r>
              <a:rPr lang="en-US" sz="2300" dirty="0">
                <a:solidFill>
                  <a:srgbClr val="FF0000"/>
                </a:solidFill>
              </a:rPr>
              <a:t> </a:t>
            </a:r>
            <a:r>
              <a:rPr lang="en-US" sz="2300" dirty="0" err="1">
                <a:solidFill>
                  <a:srgbClr val="FF0000"/>
                </a:solidFill>
              </a:rPr>
              <a:t>sebagaimana</a:t>
            </a:r>
            <a:r>
              <a:rPr lang="en-US" sz="2300" dirty="0">
                <a:solidFill>
                  <a:srgbClr val="FF0000"/>
                </a:solidFill>
              </a:rPr>
              <a:t> </a:t>
            </a:r>
            <a:r>
              <a:rPr lang="en-US" sz="2300" dirty="0" err="1">
                <a:solidFill>
                  <a:srgbClr val="FF0000"/>
                </a:solidFill>
              </a:rPr>
              <a:t>diatur</a:t>
            </a:r>
            <a:r>
              <a:rPr lang="en-US" sz="2300" dirty="0">
                <a:solidFill>
                  <a:srgbClr val="FF0000"/>
                </a:solidFill>
              </a:rPr>
              <a:t> </a:t>
            </a:r>
            <a:r>
              <a:rPr lang="en-US" sz="2300" dirty="0" err="1">
                <a:solidFill>
                  <a:srgbClr val="FF0000"/>
                </a:solidFill>
              </a:rPr>
              <a:t>dalam</a:t>
            </a:r>
            <a:r>
              <a:rPr lang="en-US" sz="2300" dirty="0">
                <a:solidFill>
                  <a:srgbClr val="FF0000"/>
                </a:solidFill>
              </a:rPr>
              <a:t> </a:t>
            </a:r>
            <a:r>
              <a:rPr lang="en-US" sz="2300" dirty="0" err="1">
                <a:solidFill>
                  <a:srgbClr val="FF0000"/>
                </a:solidFill>
              </a:rPr>
              <a:t>Peraturan</a:t>
            </a:r>
            <a:r>
              <a:rPr lang="en-US" sz="2300" dirty="0">
                <a:solidFill>
                  <a:srgbClr val="FF0000"/>
                </a:solidFill>
              </a:rPr>
              <a:t> </a:t>
            </a:r>
            <a:r>
              <a:rPr lang="en-US" sz="2300" dirty="0" err="1">
                <a:solidFill>
                  <a:srgbClr val="FF0000"/>
                </a:solidFill>
              </a:rPr>
              <a:t>Pemerintah</a:t>
            </a:r>
            <a:r>
              <a:rPr lang="en-US" sz="2300" dirty="0">
                <a:solidFill>
                  <a:srgbClr val="FF0000"/>
                </a:solidFill>
              </a:rPr>
              <a:t> </a:t>
            </a:r>
            <a:r>
              <a:rPr lang="en-US" sz="2300" dirty="0" err="1">
                <a:solidFill>
                  <a:srgbClr val="FF0000"/>
                </a:solidFill>
              </a:rPr>
              <a:t>ini</a:t>
            </a:r>
            <a:r>
              <a:rPr lang="en-US" sz="2300" dirty="0">
                <a:solidFill>
                  <a:srgbClr val="FF0000"/>
                </a:solidFill>
              </a:rPr>
              <a:t>.</a:t>
            </a:r>
            <a:endParaRPr lang="en-ID" sz="2300" dirty="0">
              <a:solidFill>
                <a:srgbClr val="FF0000"/>
              </a:solidFill>
            </a:endParaRPr>
          </a:p>
          <a:p>
            <a:pPr marL="0" indent="0" algn="just">
              <a:spcBef>
                <a:spcPts val="600"/>
              </a:spcBef>
              <a:buNone/>
            </a:pPr>
            <a:endParaRPr lang="id-ID" altLang="en-US" sz="2300" dirty="0">
              <a:ea typeface="ＭＳ Ｐゴシック" panose="020B0600070205080204" pitchFamily="34" charset="-128"/>
            </a:endParaRPr>
          </a:p>
        </p:txBody>
      </p:sp>
    </p:spTree>
    <p:extLst>
      <p:ext uri="{BB962C8B-B14F-4D97-AF65-F5344CB8AC3E}">
        <p14:creationId xmlns:p14="http://schemas.microsoft.com/office/powerpoint/2010/main" val="585598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idx="4294967295"/>
          </p:nvPr>
        </p:nvSpPr>
        <p:spPr>
          <a:xfrm>
            <a:off x="330200" y="53752"/>
            <a:ext cx="8229600" cy="1143000"/>
          </a:xfrm>
        </p:spPr>
        <p:txBody>
          <a:bodyPr>
            <a:normAutofit/>
          </a:bodyPr>
          <a:lstStyle/>
          <a:p>
            <a:pPr algn="ctr"/>
            <a:r>
              <a:rPr lang="en-US" altLang="en-US" sz="3600" b="1" dirty="0">
                <a:latin typeface="+mn-lt"/>
                <a:cs typeface="Century Gothic" panose="020B0502020202020204" pitchFamily="34" charset="0"/>
              </a:rPr>
              <a:t>KETENTUAN PERALIHAN #3</a:t>
            </a:r>
          </a:p>
        </p:txBody>
      </p:sp>
      <p:sp>
        <p:nvSpPr>
          <p:cNvPr id="36868" name="Content Placeholder 4"/>
          <p:cNvSpPr>
            <a:spLocks noGrp="1"/>
          </p:cNvSpPr>
          <p:nvPr>
            <p:ph idx="1"/>
          </p:nvPr>
        </p:nvSpPr>
        <p:spPr>
          <a:xfrm>
            <a:off x="446856" y="1340768"/>
            <a:ext cx="8229600" cy="4896544"/>
          </a:xfrm>
        </p:spPr>
        <p:txBody>
          <a:bodyPr>
            <a:noAutofit/>
          </a:bodyPr>
          <a:lstStyle/>
          <a:p>
            <a:pPr marL="0" lvl="0" indent="0" algn="just">
              <a:spcBef>
                <a:spcPts val="600"/>
              </a:spcBef>
              <a:buNone/>
            </a:pPr>
            <a:r>
              <a:rPr lang="en-US" sz="2400" dirty="0" err="1"/>
              <a:t>Pada</a:t>
            </a:r>
            <a:r>
              <a:rPr lang="en-US" sz="2400" dirty="0"/>
              <a:t> </a:t>
            </a:r>
            <a:r>
              <a:rPr lang="en-US" sz="2400" dirty="0" err="1"/>
              <a:t>saat</a:t>
            </a:r>
            <a:r>
              <a:rPr lang="en-US" sz="2400" dirty="0"/>
              <a:t> </a:t>
            </a:r>
            <a:r>
              <a:rPr lang="en-US" sz="2400" dirty="0" err="1"/>
              <a:t>Peraturan</a:t>
            </a:r>
            <a:r>
              <a:rPr lang="en-US" sz="2400" dirty="0"/>
              <a:t> </a:t>
            </a:r>
            <a:r>
              <a:rPr lang="en-US" sz="2400" dirty="0" err="1"/>
              <a:t>Pemerintah</a:t>
            </a:r>
            <a:r>
              <a:rPr lang="en-US" sz="2400" dirty="0"/>
              <a:t> </a:t>
            </a:r>
            <a:r>
              <a:rPr lang="en-US" sz="2400" dirty="0" err="1"/>
              <a:t>ini</a:t>
            </a:r>
            <a:r>
              <a:rPr lang="en-US" sz="2400" dirty="0"/>
              <a:t> </a:t>
            </a:r>
            <a:r>
              <a:rPr lang="en-US" sz="2400" dirty="0" err="1"/>
              <a:t>mulai</a:t>
            </a:r>
            <a:r>
              <a:rPr lang="en-US" sz="2400" dirty="0"/>
              <a:t> </a:t>
            </a:r>
            <a:r>
              <a:rPr lang="en-US" sz="2400" dirty="0" err="1"/>
              <a:t>berlaku</a:t>
            </a:r>
            <a:r>
              <a:rPr lang="en-US" sz="2400" dirty="0"/>
              <a:t>: </a:t>
            </a:r>
          </a:p>
          <a:p>
            <a:pPr marL="358775" lvl="0" indent="-358775" algn="just">
              <a:buNone/>
            </a:pPr>
            <a:r>
              <a:rPr lang="en-US" sz="2400" dirty="0">
                <a:solidFill>
                  <a:srgbClr val="FF0000"/>
                </a:solidFill>
              </a:rPr>
              <a:t>g. </a:t>
            </a:r>
            <a:r>
              <a:rPr lang="en-US" sz="2400" dirty="0" err="1">
                <a:solidFill>
                  <a:srgbClr val="FF0000"/>
                </a:solidFill>
              </a:rPr>
              <a:t>Pegawai</a:t>
            </a:r>
            <a:r>
              <a:rPr lang="en-US" sz="2400" dirty="0">
                <a:solidFill>
                  <a:srgbClr val="FF0000"/>
                </a:solidFill>
              </a:rPr>
              <a:t> Non-PNS </a:t>
            </a:r>
            <a:r>
              <a:rPr lang="en-US" sz="2400" dirty="0" err="1">
                <a:solidFill>
                  <a:srgbClr val="FF0000"/>
                </a:solidFill>
              </a:rPr>
              <a:t>diberikan</a:t>
            </a:r>
            <a:r>
              <a:rPr lang="en-US" sz="2400" dirty="0">
                <a:solidFill>
                  <a:srgbClr val="FF0000"/>
                </a:solidFill>
              </a:rPr>
              <a:t> </a:t>
            </a:r>
            <a:r>
              <a:rPr lang="en-US" sz="2400" dirty="0" err="1">
                <a:solidFill>
                  <a:srgbClr val="FF0000"/>
                </a:solidFill>
              </a:rPr>
              <a:t>perlindungan</a:t>
            </a:r>
            <a:r>
              <a:rPr lang="en-US" sz="2400" dirty="0">
                <a:solidFill>
                  <a:srgbClr val="FF0000"/>
                </a:solidFill>
              </a:rPr>
              <a:t> </a:t>
            </a:r>
            <a:r>
              <a:rPr lang="en-US" sz="2400" dirty="0" err="1">
                <a:solidFill>
                  <a:srgbClr val="FF0000"/>
                </a:solidFill>
              </a:rPr>
              <a:t>berupa</a:t>
            </a:r>
            <a:r>
              <a:rPr lang="en-US" sz="2400" dirty="0">
                <a:solidFill>
                  <a:srgbClr val="FF0000"/>
                </a:solidFill>
              </a:rPr>
              <a:t> </a:t>
            </a:r>
            <a:r>
              <a:rPr lang="en-US" sz="2400" dirty="0" err="1">
                <a:solidFill>
                  <a:srgbClr val="FF0000"/>
                </a:solidFill>
              </a:rPr>
              <a:t>manfaat</a:t>
            </a:r>
            <a:r>
              <a:rPr lang="en-US" sz="2400" dirty="0">
                <a:solidFill>
                  <a:srgbClr val="FF0000"/>
                </a:solidFill>
              </a:rPr>
              <a:t> </a:t>
            </a:r>
            <a:r>
              <a:rPr lang="en-US" sz="2400" dirty="0" err="1">
                <a:solidFill>
                  <a:srgbClr val="FF0000"/>
                </a:solidFill>
              </a:rPr>
              <a:t>jaminan</a:t>
            </a:r>
            <a:r>
              <a:rPr lang="en-US" sz="2400" dirty="0">
                <a:solidFill>
                  <a:srgbClr val="FF0000"/>
                </a:solidFill>
              </a:rPr>
              <a:t> </a:t>
            </a:r>
            <a:r>
              <a:rPr lang="en-US" sz="2400" dirty="0" err="1">
                <a:solidFill>
                  <a:srgbClr val="FF0000"/>
                </a:solidFill>
              </a:rPr>
              <a:t>kesehatan</a:t>
            </a:r>
            <a:r>
              <a:rPr lang="en-US" sz="2400" dirty="0">
                <a:solidFill>
                  <a:srgbClr val="FF0000"/>
                </a:solidFill>
              </a:rPr>
              <a:t>, </a:t>
            </a:r>
            <a:r>
              <a:rPr lang="en-US" sz="2400" dirty="0" err="1">
                <a:solidFill>
                  <a:srgbClr val="FF0000"/>
                </a:solidFill>
              </a:rPr>
              <a:t>jaminan</a:t>
            </a:r>
            <a:r>
              <a:rPr lang="en-US" sz="2400" dirty="0">
                <a:solidFill>
                  <a:srgbClr val="FF0000"/>
                </a:solidFill>
              </a:rPr>
              <a:t> </a:t>
            </a:r>
            <a:r>
              <a:rPr lang="en-US" sz="2400" dirty="0" err="1">
                <a:solidFill>
                  <a:srgbClr val="FF0000"/>
                </a:solidFill>
              </a:rPr>
              <a:t>kecelakaan</a:t>
            </a:r>
            <a:r>
              <a:rPr lang="en-US" sz="2400" dirty="0">
                <a:solidFill>
                  <a:srgbClr val="FF0000"/>
                </a:solidFill>
              </a:rPr>
              <a:t> </a:t>
            </a:r>
            <a:r>
              <a:rPr lang="en-US" sz="2400" dirty="0" err="1">
                <a:solidFill>
                  <a:srgbClr val="FF0000"/>
                </a:solidFill>
              </a:rPr>
              <a:t>kerja</a:t>
            </a:r>
            <a:r>
              <a:rPr lang="en-US" sz="2400" dirty="0">
                <a:solidFill>
                  <a:srgbClr val="FF0000"/>
                </a:solidFill>
              </a:rPr>
              <a:t>, dan </a:t>
            </a:r>
            <a:r>
              <a:rPr lang="en-US" sz="2400" dirty="0" err="1">
                <a:solidFill>
                  <a:srgbClr val="FF0000"/>
                </a:solidFill>
              </a:rPr>
              <a:t>jaminan</a:t>
            </a:r>
            <a:r>
              <a:rPr lang="en-US" sz="2400" dirty="0">
                <a:solidFill>
                  <a:srgbClr val="FF0000"/>
                </a:solidFill>
              </a:rPr>
              <a:t> </a:t>
            </a:r>
            <a:r>
              <a:rPr lang="en-US" sz="2400" dirty="0" err="1">
                <a:solidFill>
                  <a:srgbClr val="FF0000"/>
                </a:solidFill>
              </a:rPr>
              <a:t>kematian</a:t>
            </a:r>
            <a:r>
              <a:rPr lang="en-US" sz="2400" dirty="0">
                <a:solidFill>
                  <a:srgbClr val="FF0000"/>
                </a:solidFill>
              </a:rPr>
              <a:t> </a:t>
            </a:r>
            <a:r>
              <a:rPr lang="en-US" sz="2400" dirty="0" err="1">
                <a:solidFill>
                  <a:srgbClr val="FF0000"/>
                </a:solidFill>
              </a:rPr>
              <a:t>sebagaimana</a:t>
            </a:r>
            <a:r>
              <a:rPr lang="en-US" sz="2400" dirty="0">
                <a:solidFill>
                  <a:srgbClr val="FF0000"/>
                </a:solidFill>
              </a:rPr>
              <a:t> </a:t>
            </a:r>
            <a:r>
              <a:rPr lang="en-US" sz="2400" dirty="0" err="1">
                <a:solidFill>
                  <a:srgbClr val="FF0000"/>
                </a:solidFill>
              </a:rPr>
              <a:t>berlaku</a:t>
            </a:r>
            <a:r>
              <a:rPr lang="en-US" sz="2400" dirty="0">
                <a:solidFill>
                  <a:srgbClr val="FF0000"/>
                </a:solidFill>
              </a:rPr>
              <a:t> </a:t>
            </a:r>
            <a:r>
              <a:rPr lang="en-US" sz="2400" dirty="0" err="1">
                <a:solidFill>
                  <a:srgbClr val="FF0000"/>
                </a:solidFill>
              </a:rPr>
              <a:t>bagi</a:t>
            </a:r>
            <a:r>
              <a:rPr lang="en-US" sz="2400" dirty="0">
                <a:solidFill>
                  <a:srgbClr val="FF0000"/>
                </a:solidFill>
              </a:rPr>
              <a:t> PPPK.</a:t>
            </a:r>
            <a:endParaRPr lang="en-ID" sz="2400" dirty="0">
              <a:solidFill>
                <a:srgbClr val="FF0000"/>
              </a:solidFill>
            </a:endParaRPr>
          </a:p>
          <a:p>
            <a:pPr marL="358775" lvl="0" indent="-358775" algn="just">
              <a:buNone/>
            </a:pPr>
            <a:r>
              <a:rPr lang="en-ID" sz="2400" dirty="0"/>
              <a:t>h. </a:t>
            </a:r>
            <a:r>
              <a:rPr lang="en-US" sz="2400" dirty="0" err="1"/>
              <a:t>Ketentuan</a:t>
            </a:r>
            <a:r>
              <a:rPr lang="en-US" sz="2400" dirty="0"/>
              <a:t> </a:t>
            </a:r>
            <a:r>
              <a:rPr lang="en-US" sz="2400" dirty="0" err="1"/>
              <a:t>lebih</a:t>
            </a:r>
            <a:r>
              <a:rPr lang="en-US" sz="2400" dirty="0"/>
              <a:t> </a:t>
            </a:r>
            <a:r>
              <a:rPr lang="en-US" sz="2400" dirty="0" err="1"/>
              <a:t>lanjut</a:t>
            </a:r>
            <a:r>
              <a:rPr lang="en-US" sz="2400" dirty="0"/>
              <a:t> </a:t>
            </a:r>
            <a:r>
              <a:rPr lang="en-US" sz="2400" dirty="0" err="1"/>
              <a:t>mengenai</a:t>
            </a:r>
            <a:r>
              <a:rPr lang="en-US" sz="2400" dirty="0"/>
              <a:t> </a:t>
            </a:r>
            <a:r>
              <a:rPr lang="en-US" sz="2400" dirty="0" err="1"/>
              <a:t>pemberian</a:t>
            </a:r>
            <a:r>
              <a:rPr lang="en-US" sz="2400" dirty="0"/>
              <a:t> </a:t>
            </a:r>
            <a:r>
              <a:rPr lang="en-US" sz="2400" dirty="0" err="1"/>
              <a:t>perlindungan</a:t>
            </a:r>
            <a:r>
              <a:rPr lang="en-US" sz="2400" dirty="0"/>
              <a:t> </a:t>
            </a:r>
            <a:r>
              <a:rPr lang="en-US" sz="2400" dirty="0" err="1"/>
              <a:t>diatur</a:t>
            </a:r>
            <a:r>
              <a:rPr lang="en-US" sz="2400" dirty="0"/>
              <a:t> </a:t>
            </a:r>
            <a:r>
              <a:rPr lang="en-US" sz="2400" dirty="0" err="1"/>
              <a:t>dengan</a:t>
            </a:r>
            <a:r>
              <a:rPr lang="en-US" sz="2400" dirty="0"/>
              <a:t> </a:t>
            </a:r>
            <a:r>
              <a:rPr lang="en-US" sz="2400" dirty="0" err="1"/>
              <a:t>peraturan</a:t>
            </a:r>
            <a:r>
              <a:rPr lang="en-US" sz="2400" dirty="0"/>
              <a:t> Menteri</a:t>
            </a:r>
            <a:r>
              <a:rPr lang="id-ID" sz="2400" dirty="0"/>
              <a:t> setelah mendapat pertimbangan teknis dari menteri </a:t>
            </a:r>
            <a:r>
              <a:rPr lang="en-US" sz="2400" dirty="0"/>
              <a:t>yang </a:t>
            </a:r>
            <a:r>
              <a:rPr lang="en-US" sz="2400" dirty="0" err="1"/>
              <a:t>menyelenggarakan</a:t>
            </a:r>
            <a:r>
              <a:rPr lang="en-US" sz="2400" dirty="0"/>
              <a:t> </a:t>
            </a:r>
            <a:r>
              <a:rPr lang="en-US" sz="2400" dirty="0" err="1"/>
              <a:t>urusan</a:t>
            </a:r>
            <a:r>
              <a:rPr lang="en-US" sz="2400" dirty="0"/>
              <a:t> </a:t>
            </a:r>
            <a:r>
              <a:rPr lang="en-US" sz="2400" dirty="0" err="1"/>
              <a:t>pemerintahan</a:t>
            </a:r>
            <a:r>
              <a:rPr lang="en-US" sz="2400" dirty="0"/>
              <a:t> di </a:t>
            </a:r>
            <a:r>
              <a:rPr lang="en-US" sz="2400" dirty="0" err="1"/>
              <a:t>bidang</a:t>
            </a:r>
            <a:r>
              <a:rPr lang="en-US" sz="2400" dirty="0"/>
              <a:t> </a:t>
            </a:r>
            <a:r>
              <a:rPr lang="en-US" sz="2400" dirty="0" err="1"/>
              <a:t>keuangan</a:t>
            </a:r>
            <a:r>
              <a:rPr lang="en-US" sz="2400" dirty="0"/>
              <a:t>.</a:t>
            </a:r>
            <a:endParaRPr lang="en-ID" sz="2400" dirty="0"/>
          </a:p>
          <a:p>
            <a:pPr marL="358775" lvl="0" indent="-358775" algn="just">
              <a:buNone/>
            </a:pPr>
            <a:r>
              <a:rPr lang="en-ID" sz="2400" dirty="0" err="1">
                <a:solidFill>
                  <a:srgbClr val="FF0000"/>
                </a:solidFill>
              </a:rPr>
              <a:t>i</a:t>
            </a:r>
            <a:r>
              <a:rPr lang="en-ID" sz="2400" dirty="0">
                <a:solidFill>
                  <a:srgbClr val="FF0000"/>
                </a:solidFill>
              </a:rPr>
              <a:t>. 	</a:t>
            </a:r>
            <a:r>
              <a:rPr lang="id-ID" sz="2400" dirty="0">
                <a:solidFill>
                  <a:srgbClr val="FF0000"/>
                </a:solidFill>
              </a:rPr>
              <a:t>Pada saat Peraturan Pemerintah ini mulai berlaku, apabila ketentuan mengenai Gaji dan Tunjangan belum ditetapkan, PPPK diberikan gaji dan tunjangan sesuai dengan ketentuan gaji dan tunjangan PNS yang besarannya diatur dengan Peraturan Presiden.</a:t>
            </a:r>
            <a:endParaRPr lang="en-ID" sz="2400" dirty="0">
              <a:solidFill>
                <a:srgbClr val="FF0000"/>
              </a:solidFill>
            </a:endParaRPr>
          </a:p>
        </p:txBody>
      </p:sp>
    </p:spTree>
    <p:extLst>
      <p:ext uri="{BB962C8B-B14F-4D97-AF65-F5344CB8AC3E}">
        <p14:creationId xmlns:p14="http://schemas.microsoft.com/office/powerpoint/2010/main" val="940681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idx="4294967295"/>
          </p:nvPr>
        </p:nvSpPr>
        <p:spPr>
          <a:xfrm>
            <a:off x="457200" y="260082"/>
            <a:ext cx="8229600" cy="1143000"/>
          </a:xfrm>
        </p:spPr>
        <p:txBody>
          <a:bodyPr>
            <a:normAutofit/>
          </a:bodyPr>
          <a:lstStyle/>
          <a:p>
            <a:pPr algn="ctr"/>
            <a:r>
              <a:rPr lang="en-US" altLang="en-US" sz="3600" b="1" dirty="0">
                <a:latin typeface="+mn-lt"/>
                <a:cs typeface="Century Gothic" panose="020B0502020202020204" pitchFamily="34" charset="0"/>
              </a:rPr>
              <a:t>KETENTUAN PENUTUP</a:t>
            </a:r>
          </a:p>
        </p:txBody>
      </p:sp>
      <p:sp>
        <p:nvSpPr>
          <p:cNvPr id="37892" name="Content Placeholder 4"/>
          <p:cNvSpPr>
            <a:spLocks noGrp="1"/>
          </p:cNvSpPr>
          <p:nvPr>
            <p:ph idx="1"/>
          </p:nvPr>
        </p:nvSpPr>
        <p:spPr>
          <a:xfrm>
            <a:off x="457200" y="1570707"/>
            <a:ext cx="8229600" cy="3946525"/>
          </a:xfrm>
        </p:spPr>
        <p:txBody>
          <a:bodyPr/>
          <a:lstStyle/>
          <a:p>
            <a:pPr algn="just"/>
            <a:r>
              <a:rPr lang="en-US" sz="2800" dirty="0" err="1">
                <a:solidFill>
                  <a:srgbClr val="FF0000"/>
                </a:solidFill>
              </a:rPr>
              <a:t>Peraturan</a:t>
            </a:r>
            <a:r>
              <a:rPr lang="en-US" sz="2800" dirty="0">
                <a:solidFill>
                  <a:srgbClr val="FF0000"/>
                </a:solidFill>
              </a:rPr>
              <a:t> </a:t>
            </a:r>
            <a:r>
              <a:rPr lang="en-US" sz="2800" dirty="0" err="1">
                <a:solidFill>
                  <a:srgbClr val="FF0000"/>
                </a:solidFill>
              </a:rPr>
              <a:t>pelaksanaan</a:t>
            </a:r>
            <a:r>
              <a:rPr lang="en-US" sz="2800" dirty="0">
                <a:solidFill>
                  <a:srgbClr val="FF0000"/>
                </a:solidFill>
              </a:rPr>
              <a:t> </a:t>
            </a:r>
            <a:r>
              <a:rPr lang="en-US" sz="2800" dirty="0" err="1">
                <a:solidFill>
                  <a:srgbClr val="FF0000"/>
                </a:solidFill>
              </a:rPr>
              <a:t>dari</a:t>
            </a:r>
            <a:r>
              <a:rPr lang="en-US" sz="2800" dirty="0">
                <a:solidFill>
                  <a:srgbClr val="FF0000"/>
                </a:solidFill>
              </a:rPr>
              <a:t> </a:t>
            </a:r>
            <a:r>
              <a:rPr lang="en-US" sz="2800" dirty="0" err="1">
                <a:solidFill>
                  <a:srgbClr val="FF0000"/>
                </a:solidFill>
              </a:rPr>
              <a:t>Peraturan</a:t>
            </a:r>
            <a:r>
              <a:rPr lang="en-US" sz="2800" dirty="0">
                <a:solidFill>
                  <a:srgbClr val="FF0000"/>
                </a:solidFill>
              </a:rPr>
              <a:t> </a:t>
            </a:r>
            <a:r>
              <a:rPr lang="en-US" sz="2800" dirty="0" err="1">
                <a:solidFill>
                  <a:srgbClr val="FF0000"/>
                </a:solidFill>
              </a:rPr>
              <a:t>Pemerintah</a:t>
            </a:r>
            <a:r>
              <a:rPr lang="en-US" sz="2800" dirty="0">
                <a:solidFill>
                  <a:srgbClr val="FF0000"/>
                </a:solidFill>
              </a:rPr>
              <a:t> </a:t>
            </a:r>
            <a:r>
              <a:rPr lang="en-US" sz="2800" dirty="0" err="1">
                <a:solidFill>
                  <a:srgbClr val="FF0000"/>
                </a:solidFill>
              </a:rPr>
              <a:t>ini</a:t>
            </a:r>
            <a:r>
              <a:rPr lang="en-US" sz="2800" dirty="0">
                <a:solidFill>
                  <a:srgbClr val="FF0000"/>
                </a:solidFill>
              </a:rPr>
              <a:t> </a:t>
            </a:r>
            <a:r>
              <a:rPr lang="en-US" sz="2800" dirty="0" err="1">
                <a:solidFill>
                  <a:srgbClr val="FF0000"/>
                </a:solidFill>
              </a:rPr>
              <a:t>harus</a:t>
            </a:r>
            <a:r>
              <a:rPr lang="en-US" sz="2800" dirty="0">
                <a:solidFill>
                  <a:srgbClr val="FF0000"/>
                </a:solidFill>
              </a:rPr>
              <a:t> </a:t>
            </a:r>
            <a:r>
              <a:rPr lang="en-US" sz="2800" dirty="0" err="1">
                <a:solidFill>
                  <a:srgbClr val="FF0000"/>
                </a:solidFill>
              </a:rPr>
              <a:t>ditetapkan</a:t>
            </a:r>
            <a:r>
              <a:rPr lang="en-US" sz="2800" dirty="0">
                <a:solidFill>
                  <a:srgbClr val="FF0000"/>
                </a:solidFill>
              </a:rPr>
              <a:t> paling lama 2 (</a:t>
            </a:r>
            <a:r>
              <a:rPr lang="en-US" sz="2800" dirty="0" err="1">
                <a:solidFill>
                  <a:srgbClr val="FF0000"/>
                </a:solidFill>
              </a:rPr>
              <a:t>dua</a:t>
            </a:r>
            <a:r>
              <a:rPr lang="en-US" sz="2800" dirty="0">
                <a:solidFill>
                  <a:srgbClr val="FF0000"/>
                </a:solidFill>
              </a:rPr>
              <a:t>) </a:t>
            </a:r>
            <a:r>
              <a:rPr lang="en-US" sz="2800" dirty="0" err="1">
                <a:solidFill>
                  <a:srgbClr val="FF0000"/>
                </a:solidFill>
              </a:rPr>
              <a:t>tahun</a:t>
            </a:r>
            <a:r>
              <a:rPr lang="en-US" sz="2800" dirty="0">
                <a:solidFill>
                  <a:srgbClr val="FF0000"/>
                </a:solidFill>
              </a:rPr>
              <a:t> </a:t>
            </a:r>
            <a:r>
              <a:rPr lang="en-US" sz="2800" dirty="0" err="1">
                <a:solidFill>
                  <a:srgbClr val="FF0000"/>
                </a:solidFill>
              </a:rPr>
              <a:t>sejak</a:t>
            </a:r>
            <a:r>
              <a:rPr lang="en-US" sz="2800" dirty="0">
                <a:solidFill>
                  <a:srgbClr val="FF0000"/>
                </a:solidFill>
              </a:rPr>
              <a:t> </a:t>
            </a:r>
            <a:r>
              <a:rPr lang="en-US" sz="2800" dirty="0" err="1">
                <a:solidFill>
                  <a:srgbClr val="FF0000"/>
                </a:solidFill>
              </a:rPr>
              <a:t>Peraturan</a:t>
            </a:r>
            <a:r>
              <a:rPr lang="en-US" sz="2800" dirty="0">
                <a:solidFill>
                  <a:srgbClr val="FF0000"/>
                </a:solidFill>
              </a:rPr>
              <a:t> </a:t>
            </a:r>
            <a:r>
              <a:rPr lang="en-US" sz="2800" dirty="0" err="1">
                <a:solidFill>
                  <a:srgbClr val="FF0000"/>
                </a:solidFill>
              </a:rPr>
              <a:t>Pemerintah</a:t>
            </a:r>
            <a:r>
              <a:rPr lang="en-US" sz="2800" dirty="0">
                <a:solidFill>
                  <a:srgbClr val="FF0000"/>
                </a:solidFill>
              </a:rPr>
              <a:t> </a:t>
            </a:r>
            <a:r>
              <a:rPr lang="en-US" sz="2800" dirty="0" err="1">
                <a:solidFill>
                  <a:srgbClr val="FF0000"/>
                </a:solidFill>
              </a:rPr>
              <a:t>ini</a:t>
            </a:r>
            <a:r>
              <a:rPr lang="en-US" sz="2800" dirty="0">
                <a:solidFill>
                  <a:srgbClr val="FF0000"/>
                </a:solidFill>
              </a:rPr>
              <a:t> </a:t>
            </a:r>
            <a:r>
              <a:rPr lang="en-US" sz="2800" dirty="0" err="1">
                <a:solidFill>
                  <a:srgbClr val="FF0000"/>
                </a:solidFill>
              </a:rPr>
              <a:t>diundangkan</a:t>
            </a:r>
            <a:r>
              <a:rPr lang="en-US" sz="2800" dirty="0">
                <a:solidFill>
                  <a:srgbClr val="FF0000"/>
                </a:solidFill>
              </a:rPr>
              <a:t>. </a:t>
            </a:r>
          </a:p>
          <a:p>
            <a:pPr algn="just"/>
            <a:r>
              <a:rPr lang="en-US" sz="2800" dirty="0" err="1"/>
              <a:t>Peraturan</a:t>
            </a:r>
            <a:r>
              <a:rPr lang="en-US" sz="2800" dirty="0"/>
              <a:t> </a:t>
            </a:r>
            <a:r>
              <a:rPr lang="en-US" sz="2800" dirty="0" err="1"/>
              <a:t>Pemerintah</a:t>
            </a:r>
            <a:r>
              <a:rPr lang="en-US" sz="2800" dirty="0"/>
              <a:t> </a:t>
            </a:r>
            <a:r>
              <a:rPr lang="en-US" sz="2800" dirty="0" err="1"/>
              <a:t>ini</a:t>
            </a:r>
            <a:r>
              <a:rPr lang="en-US" sz="2800" dirty="0"/>
              <a:t> </a:t>
            </a:r>
            <a:r>
              <a:rPr lang="en-US" sz="2800" dirty="0" err="1"/>
              <a:t>mulai</a:t>
            </a:r>
            <a:r>
              <a:rPr lang="en-US" sz="2800" dirty="0"/>
              <a:t> </a:t>
            </a:r>
            <a:r>
              <a:rPr lang="en-US" sz="2800" dirty="0" err="1"/>
              <a:t>berlaku</a:t>
            </a:r>
            <a:r>
              <a:rPr lang="en-US" sz="2800" dirty="0"/>
              <a:t> </a:t>
            </a:r>
            <a:r>
              <a:rPr lang="en-US" sz="2800" dirty="0" err="1"/>
              <a:t>pada</a:t>
            </a:r>
            <a:r>
              <a:rPr lang="en-US" sz="2800" dirty="0"/>
              <a:t> </a:t>
            </a:r>
            <a:r>
              <a:rPr lang="en-US" sz="2800" dirty="0" err="1"/>
              <a:t>tanggal</a:t>
            </a:r>
            <a:r>
              <a:rPr lang="en-US" sz="2800" dirty="0"/>
              <a:t> </a:t>
            </a:r>
            <a:r>
              <a:rPr lang="en-US" sz="2800" dirty="0" err="1"/>
              <a:t>diundangkan</a:t>
            </a:r>
            <a:r>
              <a:rPr lang="en-US" sz="2800" dirty="0"/>
              <a:t>.	</a:t>
            </a:r>
          </a:p>
          <a:p>
            <a:pPr marL="0" indent="0" algn="just">
              <a:buNone/>
            </a:pPr>
            <a:r>
              <a:rPr lang="en-US" sz="2800" dirty="0"/>
              <a:t>	</a:t>
            </a:r>
          </a:p>
        </p:txBody>
      </p:sp>
    </p:spTree>
    <p:extLst>
      <p:ext uri="{BB962C8B-B14F-4D97-AF65-F5344CB8AC3E}">
        <p14:creationId xmlns:p14="http://schemas.microsoft.com/office/powerpoint/2010/main" val="6545859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446056"/>
            <a:ext cx="8136904" cy="584775"/>
          </a:xfrm>
          <a:prstGeom prst="rect">
            <a:avLst/>
          </a:prstGeom>
          <a:solidFill>
            <a:schemeClr val="bg2"/>
          </a:solidFill>
        </p:spPr>
        <p:txBody>
          <a:bodyPr wrap="square" rtlCol="0">
            <a:spAutoFit/>
          </a:bodyPr>
          <a:lstStyle/>
          <a:p>
            <a:pPr marL="993775"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PENUTUP</a:t>
            </a:r>
            <a:endParaRPr kumimoji="0" lang="id-ID" sz="32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 name="Oval 5"/>
          <p:cNvSpPr/>
          <p:nvPr/>
        </p:nvSpPr>
        <p:spPr>
          <a:xfrm>
            <a:off x="827584" y="4365104"/>
            <a:ext cx="792088" cy="79208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a:rPr>
              <a:t>3</a:t>
            </a:r>
            <a:endParaRPr kumimoji="0" lang="id-ID" sz="3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05824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052736"/>
            <a:ext cx="8229600" cy="5256584"/>
          </a:xfrm>
        </p:spPr>
        <p:txBody>
          <a:bodyPr>
            <a:noAutofit/>
          </a:bodyPr>
          <a:lstStyle/>
          <a:p>
            <a:pPr lvl="0" algn="just"/>
            <a:r>
              <a:rPr lang="en-ID" sz="2200" dirty="0" err="1"/>
              <a:t>Dalam</a:t>
            </a:r>
            <a:r>
              <a:rPr lang="en-ID" sz="2200" dirty="0"/>
              <a:t> </a:t>
            </a:r>
            <a:r>
              <a:rPr lang="en-ID" sz="2200" dirty="0" err="1"/>
              <a:t>Undang-Undang</a:t>
            </a:r>
            <a:r>
              <a:rPr lang="en-ID" sz="2200" dirty="0"/>
              <a:t> </a:t>
            </a:r>
            <a:r>
              <a:rPr lang="en-ID" sz="2200" dirty="0" err="1"/>
              <a:t>Nomor</a:t>
            </a:r>
            <a:r>
              <a:rPr lang="en-ID" sz="2200" dirty="0"/>
              <a:t> 5 </a:t>
            </a:r>
            <a:r>
              <a:rPr lang="en-ID" sz="2200" dirty="0" err="1"/>
              <a:t>Tahun</a:t>
            </a:r>
            <a:r>
              <a:rPr lang="en-ID" sz="2200" dirty="0"/>
              <a:t> 2015 </a:t>
            </a:r>
            <a:r>
              <a:rPr lang="en-ID" sz="2200" dirty="0" err="1"/>
              <a:t>diamanatkan</a:t>
            </a:r>
            <a:r>
              <a:rPr lang="en-ID" sz="2200" dirty="0"/>
              <a:t> </a:t>
            </a:r>
            <a:r>
              <a:rPr lang="en-ID" sz="2200" dirty="0" err="1"/>
              <a:t>adanya</a:t>
            </a:r>
            <a:r>
              <a:rPr lang="en-ID" sz="2200" dirty="0"/>
              <a:t> PPPK </a:t>
            </a:r>
            <a:r>
              <a:rPr lang="en-ID" sz="2200" dirty="0" err="1"/>
              <a:t>dalam</a:t>
            </a:r>
            <a:r>
              <a:rPr lang="en-ID" sz="2200" dirty="0"/>
              <a:t> ASN yang </a:t>
            </a:r>
            <a:r>
              <a:rPr lang="en-ID" sz="2200" dirty="0" err="1"/>
              <a:t>telah</a:t>
            </a:r>
            <a:r>
              <a:rPr lang="en-ID" sz="2200" dirty="0"/>
              <a:t> </a:t>
            </a:r>
            <a:r>
              <a:rPr lang="en-ID" sz="2200" dirty="0" err="1"/>
              <a:t>diatur</a:t>
            </a:r>
            <a:r>
              <a:rPr lang="en-ID" sz="2200" dirty="0"/>
              <a:t> </a:t>
            </a:r>
            <a:r>
              <a:rPr lang="en-ID" sz="2200" dirty="0" err="1"/>
              <a:t>dalam</a:t>
            </a:r>
            <a:r>
              <a:rPr lang="en-ID" sz="2200" dirty="0"/>
              <a:t> </a:t>
            </a:r>
            <a:r>
              <a:rPr lang="en-ID" sz="2200" dirty="0" err="1"/>
              <a:t>Peraturan</a:t>
            </a:r>
            <a:r>
              <a:rPr lang="en-ID" sz="2200" dirty="0"/>
              <a:t> </a:t>
            </a:r>
            <a:r>
              <a:rPr lang="en-ID" sz="2200" dirty="0" err="1"/>
              <a:t>Pemerintah</a:t>
            </a:r>
            <a:r>
              <a:rPr lang="en-ID" sz="2200" dirty="0"/>
              <a:t> No. 49 </a:t>
            </a:r>
            <a:r>
              <a:rPr lang="en-ID" sz="2200" dirty="0" err="1"/>
              <a:t>Tahun</a:t>
            </a:r>
            <a:r>
              <a:rPr lang="en-ID" sz="2200" dirty="0"/>
              <a:t> 2018 </a:t>
            </a:r>
            <a:r>
              <a:rPr lang="en-ID" sz="2200" dirty="0" err="1"/>
              <a:t>tentang</a:t>
            </a:r>
            <a:r>
              <a:rPr lang="en-ID" sz="2200" dirty="0"/>
              <a:t> </a:t>
            </a:r>
            <a:r>
              <a:rPr lang="en-ID" sz="2200" dirty="0" err="1"/>
              <a:t>Manajemen</a:t>
            </a:r>
            <a:r>
              <a:rPr lang="en-ID" sz="2200" dirty="0"/>
              <a:t> PPPK </a:t>
            </a:r>
            <a:r>
              <a:rPr lang="en-ID" sz="2200" dirty="0" err="1"/>
              <a:t>sedangkan</a:t>
            </a:r>
            <a:r>
              <a:rPr lang="en-ID" sz="2200" dirty="0"/>
              <a:t> </a:t>
            </a:r>
            <a:r>
              <a:rPr lang="en-ID" sz="2200" dirty="0" err="1"/>
              <a:t>Peraturan</a:t>
            </a:r>
            <a:r>
              <a:rPr lang="en-ID" sz="2200" dirty="0"/>
              <a:t> </a:t>
            </a:r>
            <a:r>
              <a:rPr lang="en-ID" sz="2200" dirty="0" err="1"/>
              <a:t>Presiden</a:t>
            </a:r>
            <a:r>
              <a:rPr lang="en-ID" sz="2200" dirty="0"/>
              <a:t> </a:t>
            </a:r>
            <a:r>
              <a:rPr lang="en-ID" sz="2200" dirty="0" err="1"/>
              <a:t>tentang</a:t>
            </a:r>
            <a:r>
              <a:rPr lang="en-ID" sz="2200" dirty="0"/>
              <a:t>  </a:t>
            </a:r>
            <a:r>
              <a:rPr lang="en-ID" sz="2200" dirty="0" err="1"/>
              <a:t>Jenis</a:t>
            </a:r>
            <a:r>
              <a:rPr lang="en-ID" sz="2200" dirty="0"/>
              <a:t> </a:t>
            </a:r>
            <a:r>
              <a:rPr lang="en-ID" sz="2200" dirty="0" err="1"/>
              <a:t>Jabatan</a:t>
            </a:r>
            <a:r>
              <a:rPr lang="en-ID" sz="2200" dirty="0"/>
              <a:t> ASN yang </a:t>
            </a:r>
            <a:r>
              <a:rPr lang="en-ID" sz="2200" dirty="0" err="1"/>
              <a:t>Dapat</a:t>
            </a:r>
            <a:r>
              <a:rPr lang="en-ID" sz="2200" dirty="0"/>
              <a:t> </a:t>
            </a:r>
            <a:r>
              <a:rPr lang="en-ID" sz="2200" dirty="0" err="1"/>
              <a:t>Diisi</a:t>
            </a:r>
            <a:r>
              <a:rPr lang="en-ID" sz="2200" dirty="0"/>
              <a:t> PPPK </a:t>
            </a:r>
            <a:r>
              <a:rPr lang="en-ID" sz="2200" dirty="0" err="1"/>
              <a:t>belum</a:t>
            </a:r>
            <a:r>
              <a:rPr lang="en-ID" sz="2200" dirty="0"/>
              <a:t> </a:t>
            </a:r>
            <a:r>
              <a:rPr lang="en-ID" sz="2200" dirty="0" err="1"/>
              <a:t>ditetapkan</a:t>
            </a:r>
            <a:r>
              <a:rPr lang="en-ID" sz="2200" dirty="0"/>
              <a:t>.</a:t>
            </a:r>
          </a:p>
          <a:p>
            <a:pPr lvl="0" algn="just"/>
            <a:r>
              <a:rPr lang="en-ID" sz="2200" dirty="0" err="1">
                <a:solidFill>
                  <a:srgbClr val="FF0000"/>
                </a:solidFill>
              </a:rPr>
              <a:t>Dalam</a:t>
            </a:r>
            <a:r>
              <a:rPr lang="en-ID" sz="2200" dirty="0">
                <a:solidFill>
                  <a:srgbClr val="FF0000"/>
                </a:solidFill>
              </a:rPr>
              <a:t> </a:t>
            </a:r>
            <a:r>
              <a:rPr lang="en-ID" sz="2200" dirty="0" err="1">
                <a:solidFill>
                  <a:srgbClr val="FF0000"/>
                </a:solidFill>
              </a:rPr>
              <a:t>praktek</a:t>
            </a:r>
            <a:r>
              <a:rPr lang="en-ID" sz="2200" dirty="0">
                <a:solidFill>
                  <a:srgbClr val="FF0000"/>
                </a:solidFill>
              </a:rPr>
              <a:t> </a:t>
            </a:r>
            <a:r>
              <a:rPr lang="en-ID" sz="2200" dirty="0" err="1">
                <a:solidFill>
                  <a:srgbClr val="FF0000"/>
                </a:solidFill>
              </a:rPr>
              <a:t>penyelenggaraan</a:t>
            </a:r>
            <a:r>
              <a:rPr lang="en-ID" sz="2200" dirty="0">
                <a:solidFill>
                  <a:srgbClr val="FF0000"/>
                </a:solidFill>
              </a:rPr>
              <a:t> </a:t>
            </a:r>
            <a:r>
              <a:rPr lang="en-ID" sz="2200" dirty="0" err="1">
                <a:solidFill>
                  <a:srgbClr val="FF0000"/>
                </a:solidFill>
              </a:rPr>
              <a:t>pemerintahan</a:t>
            </a:r>
            <a:r>
              <a:rPr lang="en-ID" sz="2200" dirty="0">
                <a:solidFill>
                  <a:srgbClr val="FF0000"/>
                </a:solidFill>
              </a:rPr>
              <a:t> </a:t>
            </a:r>
            <a:r>
              <a:rPr lang="en-ID" sz="2200" dirty="0" err="1">
                <a:solidFill>
                  <a:srgbClr val="FF0000"/>
                </a:solidFill>
              </a:rPr>
              <a:t>telah</a:t>
            </a:r>
            <a:r>
              <a:rPr lang="en-ID" sz="2200" dirty="0">
                <a:solidFill>
                  <a:srgbClr val="FF0000"/>
                </a:solidFill>
              </a:rPr>
              <a:t> </a:t>
            </a:r>
            <a:r>
              <a:rPr lang="en-ID" sz="2200" dirty="0" err="1">
                <a:solidFill>
                  <a:srgbClr val="FF0000"/>
                </a:solidFill>
              </a:rPr>
              <a:t>dikenal</a:t>
            </a:r>
            <a:r>
              <a:rPr lang="en-ID" sz="2200" dirty="0">
                <a:solidFill>
                  <a:srgbClr val="FF0000"/>
                </a:solidFill>
              </a:rPr>
              <a:t> PPPK </a:t>
            </a:r>
            <a:r>
              <a:rPr lang="en-ID" sz="2200" dirty="0" err="1">
                <a:solidFill>
                  <a:srgbClr val="FF0000"/>
                </a:solidFill>
              </a:rPr>
              <a:t>sebagai</a:t>
            </a:r>
            <a:r>
              <a:rPr lang="en-ID" sz="2200" dirty="0">
                <a:solidFill>
                  <a:srgbClr val="FF0000"/>
                </a:solidFill>
              </a:rPr>
              <a:t> </a:t>
            </a:r>
            <a:r>
              <a:rPr lang="en-ID" sz="2200" dirty="0" err="1">
                <a:solidFill>
                  <a:srgbClr val="FF0000"/>
                </a:solidFill>
              </a:rPr>
              <a:t>pejabat</a:t>
            </a:r>
            <a:r>
              <a:rPr lang="en-ID" sz="2200" dirty="0">
                <a:solidFill>
                  <a:srgbClr val="FF0000"/>
                </a:solidFill>
              </a:rPr>
              <a:t> </a:t>
            </a:r>
            <a:r>
              <a:rPr lang="en-ID" sz="2200" dirty="0" err="1">
                <a:solidFill>
                  <a:srgbClr val="FF0000"/>
                </a:solidFill>
              </a:rPr>
              <a:t>pimpinan</a:t>
            </a:r>
            <a:r>
              <a:rPr lang="en-ID" sz="2200" dirty="0">
                <a:solidFill>
                  <a:srgbClr val="FF0000"/>
                </a:solidFill>
              </a:rPr>
              <a:t> </a:t>
            </a:r>
            <a:r>
              <a:rPr lang="en-ID" sz="2200" dirty="0" err="1">
                <a:solidFill>
                  <a:srgbClr val="FF0000"/>
                </a:solidFill>
              </a:rPr>
              <a:t>tinggi</a:t>
            </a:r>
            <a:r>
              <a:rPr lang="en-ID" sz="2200" dirty="0">
                <a:solidFill>
                  <a:srgbClr val="FF0000"/>
                </a:solidFill>
              </a:rPr>
              <a:t> </a:t>
            </a:r>
            <a:r>
              <a:rPr lang="en-ID" sz="2200" dirty="0" err="1">
                <a:solidFill>
                  <a:srgbClr val="FF0000"/>
                </a:solidFill>
              </a:rPr>
              <a:t>pada</a:t>
            </a:r>
            <a:r>
              <a:rPr lang="en-ID" sz="2200" dirty="0">
                <a:solidFill>
                  <a:srgbClr val="FF0000"/>
                </a:solidFill>
              </a:rPr>
              <a:t> </a:t>
            </a:r>
            <a:r>
              <a:rPr lang="en-ID" sz="2200" dirty="0" err="1">
                <a:solidFill>
                  <a:srgbClr val="FF0000"/>
                </a:solidFill>
              </a:rPr>
              <a:t>instansi</a:t>
            </a:r>
            <a:r>
              <a:rPr lang="en-ID" sz="2200" dirty="0">
                <a:solidFill>
                  <a:srgbClr val="FF0000"/>
                </a:solidFill>
              </a:rPr>
              <a:t> </a:t>
            </a:r>
            <a:r>
              <a:rPr lang="en-ID" sz="2200" dirty="0" err="1">
                <a:solidFill>
                  <a:srgbClr val="FF0000"/>
                </a:solidFill>
              </a:rPr>
              <a:t>pemerintah</a:t>
            </a:r>
            <a:r>
              <a:rPr lang="en-ID" sz="2200" dirty="0">
                <a:solidFill>
                  <a:srgbClr val="FF0000"/>
                </a:solidFill>
              </a:rPr>
              <a:t> yang </a:t>
            </a:r>
            <a:r>
              <a:rPr lang="en-ID" sz="2200" dirty="0" err="1">
                <a:solidFill>
                  <a:srgbClr val="FF0000"/>
                </a:solidFill>
              </a:rPr>
              <a:t>keberadaannya</a:t>
            </a:r>
            <a:r>
              <a:rPr lang="en-ID" sz="2200" dirty="0">
                <a:solidFill>
                  <a:srgbClr val="FF0000"/>
                </a:solidFill>
              </a:rPr>
              <a:t> </a:t>
            </a:r>
            <a:r>
              <a:rPr lang="en-ID" sz="2200" dirty="0" err="1">
                <a:solidFill>
                  <a:srgbClr val="FF0000"/>
                </a:solidFill>
              </a:rPr>
              <a:t>ditetapkan</a:t>
            </a:r>
            <a:r>
              <a:rPr lang="en-ID" sz="2200" dirty="0">
                <a:solidFill>
                  <a:srgbClr val="FF0000"/>
                </a:solidFill>
              </a:rPr>
              <a:t> </a:t>
            </a:r>
            <a:r>
              <a:rPr lang="en-ID" sz="2200" dirty="0" err="1">
                <a:solidFill>
                  <a:srgbClr val="FF0000"/>
                </a:solidFill>
              </a:rPr>
              <a:t>dengan</a:t>
            </a:r>
            <a:r>
              <a:rPr lang="en-ID" sz="2200" dirty="0">
                <a:solidFill>
                  <a:srgbClr val="FF0000"/>
                </a:solidFill>
              </a:rPr>
              <a:t> </a:t>
            </a:r>
            <a:r>
              <a:rPr lang="en-ID" sz="2200" dirty="0" err="1">
                <a:solidFill>
                  <a:srgbClr val="FF0000"/>
                </a:solidFill>
              </a:rPr>
              <a:t>keputusan</a:t>
            </a:r>
            <a:r>
              <a:rPr lang="en-ID" sz="2200" dirty="0">
                <a:solidFill>
                  <a:srgbClr val="FF0000"/>
                </a:solidFill>
              </a:rPr>
              <a:t> </a:t>
            </a:r>
            <a:r>
              <a:rPr lang="en-ID" sz="2200" dirty="0" err="1">
                <a:solidFill>
                  <a:srgbClr val="FF0000"/>
                </a:solidFill>
              </a:rPr>
              <a:t>presiden</a:t>
            </a:r>
            <a:r>
              <a:rPr lang="en-ID" sz="2200" dirty="0">
                <a:solidFill>
                  <a:srgbClr val="FF0000"/>
                </a:solidFill>
              </a:rPr>
              <a:t>.</a:t>
            </a:r>
          </a:p>
          <a:p>
            <a:pPr lvl="0" algn="just"/>
            <a:r>
              <a:rPr lang="en-ID" sz="2200" dirty="0" err="1"/>
              <a:t>Dalam</a:t>
            </a:r>
            <a:r>
              <a:rPr lang="en-ID" sz="2200" dirty="0"/>
              <a:t> </a:t>
            </a:r>
            <a:r>
              <a:rPr lang="en-ID" sz="2200" dirty="0" err="1"/>
              <a:t>praktek</a:t>
            </a:r>
            <a:r>
              <a:rPr lang="en-ID" sz="2200" dirty="0"/>
              <a:t> </a:t>
            </a:r>
            <a:r>
              <a:rPr lang="en-ID" sz="2200" dirty="0" err="1"/>
              <a:t>penyelenggaraan</a:t>
            </a:r>
            <a:r>
              <a:rPr lang="en-ID" sz="2200" dirty="0"/>
              <a:t> </a:t>
            </a:r>
            <a:r>
              <a:rPr lang="en-ID" sz="2200" dirty="0" err="1"/>
              <a:t>pemerintahan</a:t>
            </a:r>
            <a:r>
              <a:rPr lang="en-ID" sz="2200" dirty="0"/>
              <a:t> </a:t>
            </a:r>
            <a:r>
              <a:rPr lang="en-ID" sz="2200" dirty="0" err="1"/>
              <a:t>dikenal</a:t>
            </a:r>
            <a:r>
              <a:rPr lang="en-ID" sz="2200" dirty="0"/>
              <a:t> pula </a:t>
            </a:r>
            <a:r>
              <a:rPr lang="en-ID" sz="2200" dirty="0" err="1"/>
              <a:t>pegawai</a:t>
            </a:r>
            <a:r>
              <a:rPr lang="en-ID" sz="2200" dirty="0"/>
              <a:t> </a:t>
            </a:r>
            <a:r>
              <a:rPr lang="en-ID" sz="2200" dirty="0" err="1"/>
              <a:t>pemerintah</a:t>
            </a:r>
            <a:r>
              <a:rPr lang="en-ID" sz="2200" dirty="0"/>
              <a:t> non </a:t>
            </a:r>
            <a:r>
              <a:rPr lang="en-ID" sz="2200" dirty="0" err="1"/>
              <a:t>pegawai</a:t>
            </a:r>
            <a:r>
              <a:rPr lang="en-ID" sz="2200" dirty="0"/>
              <a:t> negeri (PPNPN) dan </a:t>
            </a:r>
            <a:r>
              <a:rPr lang="en-ID" sz="2200" dirty="0" err="1"/>
              <a:t>pegawai</a:t>
            </a:r>
            <a:r>
              <a:rPr lang="en-ID" sz="2200" dirty="0"/>
              <a:t> </a:t>
            </a:r>
            <a:r>
              <a:rPr lang="en-ID" sz="2200" dirty="0" err="1"/>
              <a:t>kontrak</a:t>
            </a:r>
            <a:r>
              <a:rPr lang="en-ID" sz="2200" dirty="0"/>
              <a:t> </a:t>
            </a:r>
            <a:r>
              <a:rPr lang="en-ID" sz="2200" dirty="0" err="1"/>
              <a:t>lainnya</a:t>
            </a:r>
            <a:r>
              <a:rPr lang="en-ID" sz="2200" dirty="0"/>
              <a:t>.</a:t>
            </a:r>
          </a:p>
          <a:p>
            <a:pPr algn="just"/>
            <a:r>
              <a:rPr lang="en-ID" sz="2200" dirty="0" err="1">
                <a:solidFill>
                  <a:srgbClr val="FF0000"/>
                </a:solidFill>
              </a:rPr>
              <a:t>Adanya</a:t>
            </a:r>
            <a:r>
              <a:rPr lang="en-ID" sz="2200" dirty="0">
                <a:solidFill>
                  <a:srgbClr val="FF0000"/>
                </a:solidFill>
              </a:rPr>
              <a:t> </a:t>
            </a:r>
            <a:r>
              <a:rPr lang="en-ID" sz="2200" dirty="0" err="1">
                <a:solidFill>
                  <a:srgbClr val="FF0000"/>
                </a:solidFill>
              </a:rPr>
              <a:t>kebutuhan</a:t>
            </a:r>
            <a:r>
              <a:rPr lang="en-ID" sz="2200" dirty="0">
                <a:solidFill>
                  <a:srgbClr val="FF0000"/>
                </a:solidFill>
              </a:rPr>
              <a:t> </a:t>
            </a:r>
            <a:r>
              <a:rPr lang="en-ID" sz="2200" dirty="0" err="1">
                <a:solidFill>
                  <a:srgbClr val="FF0000"/>
                </a:solidFill>
              </a:rPr>
              <a:t>untuk</a:t>
            </a:r>
            <a:r>
              <a:rPr lang="en-ID" sz="2200" dirty="0">
                <a:solidFill>
                  <a:srgbClr val="FF0000"/>
                </a:solidFill>
              </a:rPr>
              <a:t> </a:t>
            </a:r>
            <a:r>
              <a:rPr lang="en-ID" sz="2200" dirty="0" err="1">
                <a:solidFill>
                  <a:srgbClr val="FF0000"/>
                </a:solidFill>
              </a:rPr>
              <a:t>mengatur</a:t>
            </a:r>
            <a:r>
              <a:rPr lang="en-ID" sz="2200" dirty="0">
                <a:solidFill>
                  <a:srgbClr val="FF0000"/>
                </a:solidFill>
              </a:rPr>
              <a:t> </a:t>
            </a:r>
            <a:r>
              <a:rPr lang="en-ID" sz="2200" dirty="0" err="1">
                <a:solidFill>
                  <a:srgbClr val="FF0000"/>
                </a:solidFill>
              </a:rPr>
              <a:t>penilaian</a:t>
            </a:r>
            <a:r>
              <a:rPr lang="en-ID" sz="2200" dirty="0">
                <a:solidFill>
                  <a:srgbClr val="FF0000"/>
                </a:solidFill>
              </a:rPr>
              <a:t> </a:t>
            </a:r>
            <a:r>
              <a:rPr lang="en-ID" sz="2200" dirty="0" err="1">
                <a:solidFill>
                  <a:srgbClr val="FF0000"/>
                </a:solidFill>
              </a:rPr>
              <a:t>kinerja</a:t>
            </a:r>
            <a:r>
              <a:rPr lang="en-ID" sz="2200" dirty="0">
                <a:solidFill>
                  <a:srgbClr val="FF0000"/>
                </a:solidFill>
              </a:rPr>
              <a:t> PPPK </a:t>
            </a:r>
            <a:r>
              <a:rPr lang="en-ID" sz="2200" dirty="0" err="1">
                <a:solidFill>
                  <a:srgbClr val="FF0000"/>
                </a:solidFill>
              </a:rPr>
              <a:t>dalam</a:t>
            </a:r>
            <a:r>
              <a:rPr lang="en-ID" sz="2200" dirty="0">
                <a:solidFill>
                  <a:srgbClr val="FF0000"/>
                </a:solidFill>
              </a:rPr>
              <a:t> </a:t>
            </a:r>
            <a:r>
              <a:rPr lang="en-ID" sz="2200" dirty="0" err="1">
                <a:solidFill>
                  <a:srgbClr val="FF0000"/>
                </a:solidFill>
              </a:rPr>
              <a:t>peraturan</a:t>
            </a:r>
            <a:r>
              <a:rPr lang="en-ID" sz="2200" dirty="0">
                <a:solidFill>
                  <a:srgbClr val="FF0000"/>
                </a:solidFill>
              </a:rPr>
              <a:t> </a:t>
            </a:r>
            <a:r>
              <a:rPr lang="en-ID" sz="2200" dirty="0" err="1">
                <a:solidFill>
                  <a:srgbClr val="FF0000"/>
                </a:solidFill>
              </a:rPr>
              <a:t>menteri</a:t>
            </a:r>
            <a:r>
              <a:rPr lang="en-ID" sz="2200" dirty="0">
                <a:solidFill>
                  <a:srgbClr val="FF0000"/>
                </a:solidFill>
              </a:rPr>
              <a:t> PANRB.</a:t>
            </a:r>
          </a:p>
          <a:p>
            <a:pPr algn="just"/>
            <a:r>
              <a:rPr lang="en-ID" sz="2200" dirty="0" err="1"/>
              <a:t>Adanya</a:t>
            </a:r>
            <a:r>
              <a:rPr lang="en-ID" sz="2200" dirty="0"/>
              <a:t> </a:t>
            </a:r>
            <a:r>
              <a:rPr lang="en-ID" sz="2200" dirty="0" err="1"/>
              <a:t>kebutuhan</a:t>
            </a:r>
            <a:r>
              <a:rPr lang="en-ID" sz="2200" dirty="0"/>
              <a:t> </a:t>
            </a:r>
            <a:r>
              <a:rPr lang="en-ID" sz="2200" dirty="0" err="1"/>
              <a:t>untuk</a:t>
            </a:r>
            <a:r>
              <a:rPr lang="en-ID" sz="2200" dirty="0"/>
              <a:t> </a:t>
            </a:r>
            <a:r>
              <a:rPr lang="en-ID" sz="2200" dirty="0" err="1"/>
              <a:t>mengatur</a:t>
            </a:r>
            <a:r>
              <a:rPr lang="en-ID" sz="2200" dirty="0"/>
              <a:t> </a:t>
            </a:r>
            <a:r>
              <a:rPr lang="en-ID" sz="2200" dirty="0" err="1"/>
              <a:t>jabatan</a:t>
            </a:r>
            <a:r>
              <a:rPr lang="en-ID" sz="2200" dirty="0"/>
              <a:t> lain yang </a:t>
            </a:r>
            <a:r>
              <a:rPr lang="en-ID" sz="2200" dirty="0" err="1"/>
              <a:t>dapat</a:t>
            </a:r>
            <a:r>
              <a:rPr lang="en-ID" sz="2200" dirty="0"/>
              <a:t> </a:t>
            </a:r>
            <a:r>
              <a:rPr lang="en-ID" sz="2200" dirty="0" err="1"/>
              <a:t>diisi</a:t>
            </a:r>
            <a:r>
              <a:rPr lang="en-ID" sz="2200" dirty="0"/>
              <a:t> PPPK </a:t>
            </a:r>
            <a:r>
              <a:rPr lang="en-ID" sz="2200" dirty="0" err="1"/>
              <a:t>dalam</a:t>
            </a:r>
            <a:r>
              <a:rPr lang="en-ID" sz="2200" dirty="0"/>
              <a:t> </a:t>
            </a:r>
            <a:r>
              <a:rPr lang="en-ID" sz="2200" dirty="0" err="1"/>
              <a:t>bentuk</a:t>
            </a:r>
            <a:r>
              <a:rPr lang="en-ID" sz="2200" dirty="0"/>
              <a:t> </a:t>
            </a:r>
            <a:r>
              <a:rPr lang="en-ID" sz="2200" dirty="0" err="1"/>
              <a:t>peraturan</a:t>
            </a:r>
            <a:r>
              <a:rPr lang="en-ID" sz="2200" dirty="0"/>
              <a:t> Menteri PANRB.</a:t>
            </a:r>
          </a:p>
          <a:p>
            <a:pPr lvl="0" algn="just"/>
            <a:r>
              <a:rPr lang="en-ID" sz="2200" dirty="0">
                <a:solidFill>
                  <a:srgbClr val="FF0000"/>
                </a:solidFill>
              </a:rPr>
              <a:t>…</a:t>
            </a:r>
          </a:p>
          <a:p>
            <a:pPr lvl="0" algn="just"/>
            <a:endParaRPr lang="en-US" sz="2200" dirty="0"/>
          </a:p>
          <a:p>
            <a:pPr lvl="0" algn="just"/>
            <a:endParaRPr lang="en-US" sz="2200" dirty="0"/>
          </a:p>
        </p:txBody>
      </p:sp>
      <p:sp>
        <p:nvSpPr>
          <p:cNvPr id="5" name="TextBox 4"/>
          <p:cNvSpPr txBox="1"/>
          <p:nvPr/>
        </p:nvSpPr>
        <p:spPr>
          <a:xfrm>
            <a:off x="467544" y="260648"/>
            <a:ext cx="8064896"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D" sz="32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ISU-ISU STRATEGI MANAJEMEN PPPK</a:t>
            </a:r>
            <a:endParaRPr kumimoji="0" lang="en-US" sz="3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12541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446056"/>
            <a:ext cx="8136904" cy="584775"/>
          </a:xfrm>
          <a:prstGeom prst="rect">
            <a:avLst/>
          </a:prstGeom>
          <a:solidFill>
            <a:schemeClr val="bg2"/>
          </a:solidFill>
        </p:spPr>
        <p:txBody>
          <a:bodyPr wrap="square" rtlCol="0">
            <a:spAutoFit/>
          </a:bodyPr>
          <a:lstStyle/>
          <a:p>
            <a:pPr marL="993775"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LANGKAH TINDAK LANJUT</a:t>
            </a:r>
            <a:endParaRPr kumimoji="0" lang="id-ID" sz="32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 name="Oval 5"/>
          <p:cNvSpPr/>
          <p:nvPr/>
        </p:nvSpPr>
        <p:spPr>
          <a:xfrm>
            <a:off x="827584" y="4365104"/>
            <a:ext cx="792088" cy="79208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a:rPr>
              <a:t>4</a:t>
            </a:r>
            <a:endParaRPr kumimoji="0" lang="id-ID" sz="3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95924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124744"/>
            <a:ext cx="8229600" cy="5472608"/>
          </a:xfrm>
        </p:spPr>
        <p:txBody>
          <a:bodyPr>
            <a:noAutofit/>
          </a:bodyPr>
          <a:lstStyle/>
          <a:p>
            <a:pPr lvl="0" algn="just"/>
            <a:r>
              <a:rPr lang="en-ID" sz="2200" dirty="0" err="1"/>
              <a:t>Melakukan</a:t>
            </a:r>
            <a:r>
              <a:rPr lang="en-ID" sz="2200" dirty="0"/>
              <a:t> </a:t>
            </a:r>
            <a:r>
              <a:rPr lang="en-ID" sz="2200" dirty="0" err="1"/>
              <a:t>internalisasi</a:t>
            </a:r>
            <a:r>
              <a:rPr lang="en-ID" sz="2200" dirty="0"/>
              <a:t> PP No. 49 </a:t>
            </a:r>
            <a:r>
              <a:rPr lang="en-ID" sz="2200" dirty="0" err="1"/>
              <a:t>Tahun</a:t>
            </a:r>
            <a:r>
              <a:rPr lang="en-ID" sz="2200" dirty="0"/>
              <a:t> 2018 di </a:t>
            </a:r>
            <a:r>
              <a:rPr lang="en-ID" sz="2200" dirty="0" err="1"/>
              <a:t>lingkungan</a:t>
            </a:r>
            <a:r>
              <a:rPr lang="en-ID" sz="2200" dirty="0"/>
              <a:t> </a:t>
            </a:r>
            <a:r>
              <a:rPr lang="en-ID" sz="2200" dirty="0" err="1"/>
              <a:t>Instansi</a:t>
            </a:r>
            <a:r>
              <a:rPr lang="en-ID" sz="2200" dirty="0"/>
              <a:t> </a:t>
            </a:r>
            <a:r>
              <a:rPr lang="en-ID" sz="2200" dirty="0" err="1"/>
              <a:t>Pemerintah</a:t>
            </a:r>
            <a:r>
              <a:rPr lang="en-ID" sz="2200" dirty="0"/>
              <a:t>.</a:t>
            </a:r>
          </a:p>
          <a:p>
            <a:pPr lvl="0" algn="just"/>
            <a:r>
              <a:rPr lang="en-ID" sz="2200" dirty="0" err="1">
                <a:solidFill>
                  <a:srgbClr val="FF0000"/>
                </a:solidFill>
              </a:rPr>
              <a:t>Melakukan</a:t>
            </a:r>
            <a:r>
              <a:rPr lang="en-ID" sz="2200" dirty="0">
                <a:solidFill>
                  <a:srgbClr val="FF0000"/>
                </a:solidFill>
              </a:rPr>
              <a:t> review (</a:t>
            </a:r>
            <a:r>
              <a:rPr lang="en-ID" sz="2200" dirty="0" err="1">
                <a:solidFill>
                  <a:srgbClr val="FF0000"/>
                </a:solidFill>
              </a:rPr>
              <a:t>validasi</a:t>
            </a:r>
            <a:r>
              <a:rPr lang="en-ID" sz="2200" dirty="0">
                <a:solidFill>
                  <a:srgbClr val="FF0000"/>
                </a:solidFill>
              </a:rPr>
              <a:t> dan </a:t>
            </a:r>
            <a:r>
              <a:rPr lang="en-ID" sz="2200" dirty="0" err="1">
                <a:solidFill>
                  <a:srgbClr val="FF0000"/>
                </a:solidFill>
              </a:rPr>
              <a:t>verifikasi</a:t>
            </a:r>
            <a:r>
              <a:rPr lang="en-ID" sz="2200" dirty="0">
                <a:solidFill>
                  <a:srgbClr val="FF0000"/>
                </a:solidFill>
              </a:rPr>
              <a:t>) </a:t>
            </a:r>
            <a:r>
              <a:rPr lang="en-ID" sz="2200" dirty="0" err="1">
                <a:solidFill>
                  <a:srgbClr val="FF0000"/>
                </a:solidFill>
              </a:rPr>
              <a:t>terhadap</a:t>
            </a:r>
            <a:r>
              <a:rPr lang="en-ID" sz="2200" dirty="0">
                <a:solidFill>
                  <a:srgbClr val="FF0000"/>
                </a:solidFill>
              </a:rPr>
              <a:t> peta </a:t>
            </a:r>
            <a:r>
              <a:rPr lang="en-ID" sz="2200" dirty="0" err="1">
                <a:solidFill>
                  <a:srgbClr val="FF0000"/>
                </a:solidFill>
              </a:rPr>
              <a:t>jabatan</a:t>
            </a:r>
            <a:r>
              <a:rPr lang="en-ID" sz="2200" dirty="0">
                <a:solidFill>
                  <a:srgbClr val="FF0000"/>
                </a:solidFill>
              </a:rPr>
              <a:t> yang </a:t>
            </a:r>
            <a:r>
              <a:rPr lang="en-ID" sz="2200" dirty="0" err="1">
                <a:solidFill>
                  <a:srgbClr val="FF0000"/>
                </a:solidFill>
              </a:rPr>
              <a:t>ada</a:t>
            </a:r>
            <a:r>
              <a:rPr lang="en-ID" sz="2200" dirty="0">
                <a:solidFill>
                  <a:srgbClr val="FF0000"/>
                </a:solidFill>
              </a:rPr>
              <a:t> di </a:t>
            </a:r>
            <a:r>
              <a:rPr lang="en-ID" sz="2200" dirty="0" err="1">
                <a:solidFill>
                  <a:srgbClr val="FF0000"/>
                </a:solidFill>
              </a:rPr>
              <a:t>Instansi</a:t>
            </a:r>
            <a:r>
              <a:rPr lang="en-ID" sz="2200" dirty="0">
                <a:solidFill>
                  <a:srgbClr val="FF0000"/>
                </a:solidFill>
              </a:rPr>
              <a:t> </a:t>
            </a:r>
            <a:r>
              <a:rPr lang="en-ID" sz="2200" dirty="0" err="1">
                <a:solidFill>
                  <a:srgbClr val="FF0000"/>
                </a:solidFill>
              </a:rPr>
              <a:t>Pemerintah</a:t>
            </a:r>
            <a:r>
              <a:rPr lang="en-ID" sz="2200" dirty="0">
                <a:solidFill>
                  <a:srgbClr val="FF0000"/>
                </a:solidFill>
              </a:rPr>
              <a:t>.</a:t>
            </a:r>
          </a:p>
          <a:p>
            <a:pPr lvl="0" algn="just"/>
            <a:r>
              <a:rPr lang="en-ID" sz="2200" dirty="0" err="1"/>
              <a:t>Melakukan</a:t>
            </a:r>
            <a:r>
              <a:rPr lang="en-ID" sz="2200" dirty="0"/>
              <a:t> </a:t>
            </a:r>
            <a:r>
              <a:rPr lang="en-ID" sz="2200" dirty="0" err="1"/>
              <a:t>identifikasi</a:t>
            </a:r>
            <a:r>
              <a:rPr lang="en-ID" sz="2200" dirty="0"/>
              <a:t> dan </a:t>
            </a:r>
            <a:r>
              <a:rPr lang="en-ID" sz="2200" dirty="0" err="1"/>
              <a:t>inventarisasi</a:t>
            </a:r>
            <a:r>
              <a:rPr lang="en-ID" sz="2200" dirty="0"/>
              <a:t> </a:t>
            </a:r>
            <a:r>
              <a:rPr lang="en-ID" sz="2200" dirty="0" err="1"/>
              <a:t>jabatan</a:t>
            </a:r>
            <a:r>
              <a:rPr lang="en-ID" sz="2200" dirty="0"/>
              <a:t> di </a:t>
            </a:r>
            <a:r>
              <a:rPr lang="en-ID" sz="2200" dirty="0" err="1"/>
              <a:t>Instansi</a:t>
            </a:r>
            <a:r>
              <a:rPr lang="en-ID" sz="2200" dirty="0"/>
              <a:t> </a:t>
            </a:r>
            <a:r>
              <a:rPr lang="en-ID" sz="2200" dirty="0" err="1"/>
              <a:t>Pemerintah</a:t>
            </a:r>
            <a:r>
              <a:rPr lang="en-ID" sz="2200" dirty="0"/>
              <a:t> yang </a:t>
            </a:r>
            <a:r>
              <a:rPr lang="en-ID" sz="2200" dirty="0" err="1"/>
              <a:t>dapat</a:t>
            </a:r>
            <a:r>
              <a:rPr lang="en-ID" sz="2200" dirty="0"/>
              <a:t> </a:t>
            </a:r>
            <a:r>
              <a:rPr lang="en-ID" sz="2200" dirty="0" err="1"/>
              <a:t>diisi</a:t>
            </a:r>
            <a:r>
              <a:rPr lang="en-ID" sz="2200" dirty="0"/>
              <a:t> oleh PPPK.</a:t>
            </a:r>
          </a:p>
          <a:p>
            <a:pPr lvl="0" algn="just"/>
            <a:r>
              <a:rPr lang="en-ID" sz="2200" dirty="0" err="1">
                <a:solidFill>
                  <a:srgbClr val="FF0000"/>
                </a:solidFill>
              </a:rPr>
              <a:t>Melakukan</a:t>
            </a:r>
            <a:r>
              <a:rPr lang="en-ID" sz="2200" dirty="0">
                <a:solidFill>
                  <a:srgbClr val="FF0000"/>
                </a:solidFill>
              </a:rPr>
              <a:t> </a:t>
            </a:r>
            <a:r>
              <a:rPr lang="en-ID" sz="2200" dirty="0" err="1">
                <a:solidFill>
                  <a:srgbClr val="FF0000"/>
                </a:solidFill>
              </a:rPr>
              <a:t>inventarisasi</a:t>
            </a:r>
            <a:r>
              <a:rPr lang="en-ID" sz="2200" dirty="0">
                <a:solidFill>
                  <a:srgbClr val="FF0000"/>
                </a:solidFill>
              </a:rPr>
              <a:t> </a:t>
            </a:r>
            <a:r>
              <a:rPr lang="en-ID" sz="2200" dirty="0" err="1">
                <a:solidFill>
                  <a:srgbClr val="FF0000"/>
                </a:solidFill>
              </a:rPr>
              <a:t>tenaga</a:t>
            </a:r>
            <a:r>
              <a:rPr lang="en-ID" sz="2200" dirty="0">
                <a:solidFill>
                  <a:srgbClr val="FF0000"/>
                </a:solidFill>
              </a:rPr>
              <a:t> non-PNS di </a:t>
            </a:r>
            <a:r>
              <a:rPr lang="en-ID" sz="2200" dirty="0" err="1">
                <a:solidFill>
                  <a:srgbClr val="FF0000"/>
                </a:solidFill>
              </a:rPr>
              <a:t>Instansi</a:t>
            </a:r>
            <a:r>
              <a:rPr lang="en-ID" sz="2200" dirty="0">
                <a:solidFill>
                  <a:srgbClr val="FF0000"/>
                </a:solidFill>
              </a:rPr>
              <a:t> </a:t>
            </a:r>
            <a:r>
              <a:rPr lang="en-ID" sz="2200" dirty="0" err="1">
                <a:solidFill>
                  <a:srgbClr val="FF0000"/>
                </a:solidFill>
              </a:rPr>
              <a:t>Pemerintah</a:t>
            </a:r>
            <a:r>
              <a:rPr lang="en-ID" sz="2200" dirty="0">
                <a:solidFill>
                  <a:srgbClr val="FF0000"/>
                </a:solidFill>
              </a:rPr>
              <a:t>.</a:t>
            </a:r>
          </a:p>
          <a:p>
            <a:pPr algn="just"/>
            <a:r>
              <a:rPr lang="en-ID" sz="2200" dirty="0" err="1"/>
              <a:t>Melakukan</a:t>
            </a:r>
            <a:r>
              <a:rPr lang="en-ID" sz="2200" dirty="0"/>
              <a:t> </a:t>
            </a:r>
            <a:r>
              <a:rPr lang="en-ID" sz="2200" dirty="0" err="1"/>
              <a:t>penyusunan</a:t>
            </a:r>
            <a:r>
              <a:rPr lang="en-ID" sz="2200" dirty="0"/>
              <a:t> </a:t>
            </a:r>
            <a:r>
              <a:rPr lang="en-ID" sz="2200" dirty="0" err="1"/>
              <a:t>strategi</a:t>
            </a:r>
            <a:r>
              <a:rPr lang="en-ID" sz="2200" dirty="0"/>
              <a:t> </a:t>
            </a:r>
            <a:r>
              <a:rPr lang="en-ID" sz="2200" dirty="0" err="1"/>
              <a:t>pengisian</a:t>
            </a:r>
            <a:r>
              <a:rPr lang="en-ID" sz="2200" dirty="0"/>
              <a:t> peta </a:t>
            </a:r>
            <a:r>
              <a:rPr lang="en-ID" sz="2200" dirty="0" err="1"/>
              <a:t>jabatan</a:t>
            </a:r>
            <a:r>
              <a:rPr lang="en-ID" sz="2200" dirty="0"/>
              <a:t> </a:t>
            </a:r>
            <a:r>
              <a:rPr lang="en-ID" sz="2200" dirty="0" err="1"/>
              <a:t>dengan</a:t>
            </a:r>
            <a:r>
              <a:rPr lang="en-ID" sz="2200" dirty="0"/>
              <a:t> data </a:t>
            </a:r>
            <a:r>
              <a:rPr lang="en-ID" sz="2200" dirty="0" err="1"/>
              <a:t>tenaga</a:t>
            </a:r>
            <a:r>
              <a:rPr lang="en-ID" sz="2200" dirty="0"/>
              <a:t> non-PNS.</a:t>
            </a:r>
          </a:p>
          <a:p>
            <a:pPr algn="just"/>
            <a:r>
              <a:rPr lang="en-ID" sz="2200" dirty="0" err="1">
                <a:solidFill>
                  <a:srgbClr val="FF0000"/>
                </a:solidFill>
              </a:rPr>
              <a:t>Melakukan</a:t>
            </a:r>
            <a:r>
              <a:rPr lang="en-ID" sz="2200" dirty="0">
                <a:solidFill>
                  <a:srgbClr val="FF0000"/>
                </a:solidFill>
              </a:rPr>
              <a:t> </a:t>
            </a:r>
            <a:r>
              <a:rPr lang="en-ID" sz="2200" dirty="0" err="1">
                <a:solidFill>
                  <a:srgbClr val="FF0000"/>
                </a:solidFill>
              </a:rPr>
              <a:t>pengisian</a:t>
            </a:r>
            <a:r>
              <a:rPr lang="en-ID" sz="2200" dirty="0">
                <a:solidFill>
                  <a:srgbClr val="FF0000"/>
                </a:solidFill>
              </a:rPr>
              <a:t> </a:t>
            </a:r>
            <a:r>
              <a:rPr lang="en-ID" sz="2200" dirty="0" err="1">
                <a:solidFill>
                  <a:srgbClr val="FF0000"/>
                </a:solidFill>
              </a:rPr>
              <a:t>jabatan</a:t>
            </a:r>
            <a:r>
              <a:rPr lang="en-ID" sz="2200" dirty="0">
                <a:solidFill>
                  <a:srgbClr val="FF0000"/>
                </a:solidFill>
              </a:rPr>
              <a:t> di </a:t>
            </a:r>
            <a:r>
              <a:rPr lang="en-ID" sz="2200" dirty="0" err="1">
                <a:solidFill>
                  <a:srgbClr val="FF0000"/>
                </a:solidFill>
              </a:rPr>
              <a:t>Instansi</a:t>
            </a:r>
            <a:r>
              <a:rPr lang="en-ID" sz="2200" dirty="0">
                <a:solidFill>
                  <a:srgbClr val="FF0000"/>
                </a:solidFill>
              </a:rPr>
              <a:t> </a:t>
            </a:r>
            <a:r>
              <a:rPr lang="en-ID" sz="2200" dirty="0" err="1">
                <a:solidFill>
                  <a:srgbClr val="FF0000"/>
                </a:solidFill>
              </a:rPr>
              <a:t>Pemerintah</a:t>
            </a:r>
            <a:r>
              <a:rPr lang="en-ID" sz="2200" dirty="0">
                <a:solidFill>
                  <a:srgbClr val="FF0000"/>
                </a:solidFill>
              </a:rPr>
              <a:t> yang </a:t>
            </a:r>
            <a:r>
              <a:rPr lang="en-ID" sz="2200" dirty="0" err="1">
                <a:solidFill>
                  <a:srgbClr val="FF0000"/>
                </a:solidFill>
              </a:rPr>
              <a:t>dapat</a:t>
            </a:r>
            <a:r>
              <a:rPr lang="en-ID" sz="2200" dirty="0">
                <a:solidFill>
                  <a:srgbClr val="FF0000"/>
                </a:solidFill>
              </a:rPr>
              <a:t> </a:t>
            </a:r>
            <a:r>
              <a:rPr lang="en-ID" sz="2200" dirty="0" err="1">
                <a:solidFill>
                  <a:srgbClr val="FF0000"/>
                </a:solidFill>
              </a:rPr>
              <a:t>diisi</a:t>
            </a:r>
            <a:r>
              <a:rPr lang="en-ID" sz="2200" dirty="0">
                <a:solidFill>
                  <a:srgbClr val="FF0000"/>
                </a:solidFill>
              </a:rPr>
              <a:t> oleh PPPK </a:t>
            </a:r>
            <a:r>
              <a:rPr lang="en-ID" sz="2200" dirty="0" err="1">
                <a:solidFill>
                  <a:srgbClr val="FF0000"/>
                </a:solidFill>
              </a:rPr>
              <a:t>sesuai</a:t>
            </a:r>
            <a:r>
              <a:rPr lang="en-ID" sz="2200" dirty="0">
                <a:solidFill>
                  <a:srgbClr val="FF0000"/>
                </a:solidFill>
              </a:rPr>
              <a:t> </a:t>
            </a:r>
            <a:r>
              <a:rPr lang="en-ID" sz="2200" dirty="0" err="1">
                <a:solidFill>
                  <a:srgbClr val="FF0000"/>
                </a:solidFill>
              </a:rPr>
              <a:t>mekanisme</a:t>
            </a:r>
            <a:r>
              <a:rPr lang="en-ID" sz="2200" dirty="0">
                <a:solidFill>
                  <a:srgbClr val="FF0000"/>
                </a:solidFill>
              </a:rPr>
              <a:t> yang </a:t>
            </a:r>
            <a:r>
              <a:rPr lang="en-ID" sz="2200" dirty="0" err="1">
                <a:solidFill>
                  <a:srgbClr val="FF0000"/>
                </a:solidFill>
              </a:rPr>
              <a:t>berlaku</a:t>
            </a:r>
            <a:r>
              <a:rPr lang="en-ID" sz="2200" dirty="0">
                <a:solidFill>
                  <a:srgbClr val="FF0000"/>
                </a:solidFill>
              </a:rPr>
              <a:t>.</a:t>
            </a:r>
          </a:p>
          <a:p>
            <a:pPr lvl="0" algn="just"/>
            <a:r>
              <a:rPr lang="en-ID" sz="2200" dirty="0" err="1"/>
              <a:t>Melakukan</a:t>
            </a:r>
            <a:r>
              <a:rPr lang="en-ID" sz="2200" dirty="0"/>
              <a:t> </a:t>
            </a:r>
            <a:r>
              <a:rPr lang="en-ID" sz="2200" dirty="0" err="1"/>
              <a:t>evaluasi</a:t>
            </a:r>
            <a:r>
              <a:rPr lang="en-ID" sz="2200" dirty="0"/>
              <a:t> </a:t>
            </a:r>
            <a:r>
              <a:rPr lang="en-ID" sz="2200" dirty="0" err="1"/>
              <a:t>terhadap</a:t>
            </a:r>
            <a:r>
              <a:rPr lang="en-ID" sz="2200" dirty="0"/>
              <a:t> </a:t>
            </a:r>
            <a:r>
              <a:rPr lang="en-ID" sz="2200" dirty="0" err="1"/>
              <a:t>pengisian</a:t>
            </a:r>
            <a:r>
              <a:rPr lang="en-ID" sz="2200" dirty="0"/>
              <a:t> dan </a:t>
            </a:r>
            <a:r>
              <a:rPr lang="en-ID" sz="2200" dirty="0" err="1"/>
              <a:t>penetapan</a:t>
            </a:r>
            <a:r>
              <a:rPr lang="en-ID" sz="2200" dirty="0"/>
              <a:t> </a:t>
            </a:r>
            <a:r>
              <a:rPr lang="en-ID" sz="2200" dirty="0" err="1"/>
              <a:t>jabatan</a:t>
            </a:r>
            <a:r>
              <a:rPr lang="en-ID" sz="2200" dirty="0"/>
              <a:t> ASN yang </a:t>
            </a:r>
            <a:r>
              <a:rPr lang="en-ID" sz="2200" dirty="0" err="1"/>
              <a:t>dapat</a:t>
            </a:r>
            <a:r>
              <a:rPr lang="en-ID" sz="2200" dirty="0"/>
              <a:t> </a:t>
            </a:r>
            <a:r>
              <a:rPr lang="en-ID" sz="2200" dirty="0" err="1"/>
              <a:t>diisi</a:t>
            </a:r>
            <a:r>
              <a:rPr lang="en-ID" sz="2200" dirty="0"/>
              <a:t> oleh PPPK di </a:t>
            </a:r>
            <a:r>
              <a:rPr lang="en-ID" sz="2200" dirty="0" err="1"/>
              <a:t>Instansi</a:t>
            </a:r>
            <a:r>
              <a:rPr lang="en-ID" sz="2200" dirty="0"/>
              <a:t> </a:t>
            </a:r>
            <a:r>
              <a:rPr lang="en-ID" sz="2200" dirty="0" err="1"/>
              <a:t>Pemerintah</a:t>
            </a:r>
            <a:r>
              <a:rPr lang="en-ID" sz="2200" dirty="0"/>
              <a:t>.</a:t>
            </a:r>
          </a:p>
          <a:p>
            <a:pPr lvl="0" algn="just"/>
            <a:r>
              <a:rPr lang="en-ID" sz="2200" dirty="0">
                <a:solidFill>
                  <a:srgbClr val="FF0000"/>
                </a:solidFill>
              </a:rPr>
              <a:t>…</a:t>
            </a:r>
          </a:p>
          <a:p>
            <a:pPr lvl="0" algn="just"/>
            <a:endParaRPr lang="en-US" sz="2200" dirty="0"/>
          </a:p>
          <a:p>
            <a:pPr lvl="0" algn="just"/>
            <a:endParaRPr lang="en-US" sz="2200" dirty="0"/>
          </a:p>
        </p:txBody>
      </p:sp>
      <p:sp>
        <p:nvSpPr>
          <p:cNvPr id="5" name="TextBox 4"/>
          <p:cNvSpPr txBox="1"/>
          <p:nvPr/>
        </p:nvSpPr>
        <p:spPr>
          <a:xfrm>
            <a:off x="467544" y="98629"/>
            <a:ext cx="8064896"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D" sz="28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IMPLEMENTASI PP No. 49 TAHUN 2018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D" sz="28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PADA INSTANSI PEMERINTAH</a:t>
            </a:r>
            <a:endParaRPr kumimoji="0" lang="en-US" sz="2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183977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446056"/>
            <a:ext cx="8136904" cy="1077218"/>
          </a:xfrm>
          <a:prstGeom prst="rect">
            <a:avLst/>
          </a:prstGeom>
          <a:solidFill>
            <a:schemeClr val="bg2"/>
          </a:solidFill>
        </p:spPr>
        <p:txBody>
          <a:bodyPr wrap="square" rtlCol="0">
            <a:spAutoFit/>
          </a:bodyPr>
          <a:lstStyle/>
          <a:p>
            <a:pPr marL="993775"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JABATAN FUNGSIONAL YANG DAPAT DIISI PPPK</a:t>
            </a:r>
            <a:endParaRPr kumimoji="0" lang="id-ID" sz="32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 name="Oval 5"/>
          <p:cNvSpPr/>
          <p:nvPr/>
        </p:nvSpPr>
        <p:spPr>
          <a:xfrm>
            <a:off x="827584" y="4365104"/>
            <a:ext cx="792088" cy="79208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5</a:t>
            </a:r>
            <a:endParaRPr kumimoji="0" lang="id-ID" sz="3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56185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66" y="672230"/>
            <a:ext cx="4723365" cy="957261"/>
          </a:xfrm>
        </p:spPr>
        <p:txBody>
          <a:bodyPr>
            <a:noAutofit/>
          </a:bodyPr>
          <a:lstStyle/>
          <a:p>
            <a:r>
              <a:rPr lang="en-US" sz="3600" b="1" dirty="0">
                <a:latin typeface="+mn-lt"/>
              </a:rPr>
              <a:t>PENGATURAN MANAJEMEN ASN</a:t>
            </a:r>
          </a:p>
        </p:txBody>
      </p:sp>
      <p:sp>
        <p:nvSpPr>
          <p:cNvPr id="3" name="Text Placeholder 2"/>
          <p:cNvSpPr>
            <a:spLocks noGrp="1"/>
          </p:cNvSpPr>
          <p:nvPr>
            <p:ph type="body" idx="1"/>
          </p:nvPr>
        </p:nvSpPr>
        <p:spPr>
          <a:xfrm>
            <a:off x="228600" y="4953000"/>
            <a:ext cx="5181600" cy="1066800"/>
          </a:xfrm>
        </p:spPr>
        <p:txBody>
          <a:bodyPr>
            <a:noAutofit/>
          </a:bodyPr>
          <a:lstStyle/>
          <a:p>
            <a:pPr algn="ctr"/>
            <a:r>
              <a:rPr lang="en-US" sz="2400" dirty="0">
                <a:solidFill>
                  <a:srgbClr val="002060"/>
                </a:solidFill>
              </a:rPr>
              <a:t>POKOK-POKOK KEPEGAWAIAN </a:t>
            </a:r>
          </a:p>
          <a:p>
            <a:pPr algn="ctr"/>
            <a:r>
              <a:rPr lang="en-US" sz="2400" dirty="0">
                <a:solidFill>
                  <a:srgbClr val="002060"/>
                </a:solidFill>
              </a:rPr>
              <a:t>(PNS)</a:t>
            </a:r>
          </a:p>
        </p:txBody>
      </p:sp>
      <p:graphicFrame>
        <p:nvGraphicFramePr>
          <p:cNvPr id="4" name="Diagram 3"/>
          <p:cNvGraphicFramePr/>
          <p:nvPr>
            <p:extLst/>
          </p:nvPr>
        </p:nvGraphicFramePr>
        <p:xfrm>
          <a:off x="152400" y="1193800"/>
          <a:ext cx="861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2"/>
          <p:cNvSpPr txBox="1">
            <a:spLocks/>
          </p:cNvSpPr>
          <p:nvPr/>
        </p:nvSpPr>
        <p:spPr>
          <a:xfrm>
            <a:off x="6553200" y="4953000"/>
            <a:ext cx="2286000" cy="106680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ctr" fontAlgn="auto">
              <a:spcAft>
                <a:spcPts val="0"/>
              </a:spcAft>
            </a:pPr>
            <a:r>
              <a:rPr lang="en-US" sz="2400" dirty="0">
                <a:solidFill>
                  <a:srgbClr val="002060"/>
                </a:solidFill>
              </a:rPr>
              <a:t>APARATUR SIPIL NEGARA</a:t>
            </a:r>
          </a:p>
          <a:p>
            <a:pPr algn="ctr" fontAlgn="auto">
              <a:spcAft>
                <a:spcPts val="0"/>
              </a:spcAft>
            </a:pPr>
            <a:r>
              <a:rPr lang="en-US" sz="2400" dirty="0">
                <a:solidFill>
                  <a:srgbClr val="002060"/>
                </a:solidFill>
              </a:rPr>
              <a:t>(PNS + PPPK)</a:t>
            </a:r>
          </a:p>
        </p:txBody>
      </p:sp>
      <p:cxnSp>
        <p:nvCxnSpPr>
          <p:cNvPr id="7" name="Straight Connector 6"/>
          <p:cNvCxnSpPr/>
          <p:nvPr/>
        </p:nvCxnSpPr>
        <p:spPr>
          <a:xfrm>
            <a:off x="5943600" y="762000"/>
            <a:ext cx="0" cy="5410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6248400" y="609600"/>
            <a:ext cx="2798798" cy="143123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indent="-342900" fontAlgn="auto">
              <a:lnSpc>
                <a:spcPct val="100000"/>
              </a:lnSpc>
              <a:spcBef>
                <a:spcPts val="600"/>
              </a:spcBef>
              <a:spcAft>
                <a:spcPts val="0"/>
              </a:spcAft>
              <a:buFont typeface="Wingdings 2" panose="05020102010507070707" pitchFamily="18" charset="2"/>
              <a:buChar char="R"/>
            </a:pPr>
            <a:r>
              <a:rPr lang="en-US" sz="2000" dirty="0">
                <a:solidFill>
                  <a:srgbClr val="002060"/>
                </a:solidFill>
              </a:rPr>
              <a:t>19 </a:t>
            </a:r>
            <a:r>
              <a:rPr lang="en-US" sz="2000" dirty="0" err="1">
                <a:solidFill>
                  <a:srgbClr val="002060"/>
                </a:solidFill>
              </a:rPr>
              <a:t>Desember</a:t>
            </a:r>
            <a:r>
              <a:rPr lang="en-US" sz="2000" dirty="0">
                <a:solidFill>
                  <a:srgbClr val="002060"/>
                </a:solidFill>
              </a:rPr>
              <a:t> 2013 </a:t>
            </a:r>
            <a:r>
              <a:rPr lang="en-US" sz="2000" dirty="0" err="1">
                <a:solidFill>
                  <a:srgbClr val="002060"/>
                </a:solidFill>
              </a:rPr>
              <a:t>Ditandatangani</a:t>
            </a:r>
            <a:r>
              <a:rPr lang="en-US" sz="2000" dirty="0">
                <a:solidFill>
                  <a:srgbClr val="002060"/>
                </a:solidFill>
              </a:rPr>
              <a:t> DPR</a:t>
            </a:r>
          </a:p>
          <a:p>
            <a:pPr marL="342900" indent="-342900" fontAlgn="auto">
              <a:lnSpc>
                <a:spcPct val="100000"/>
              </a:lnSpc>
              <a:spcBef>
                <a:spcPts val="600"/>
              </a:spcBef>
              <a:spcAft>
                <a:spcPts val="0"/>
              </a:spcAft>
              <a:buFont typeface="Wingdings 2" panose="05020102010507070707" pitchFamily="18" charset="2"/>
              <a:buChar char="R"/>
            </a:pPr>
            <a:r>
              <a:rPr lang="en-US" sz="2000" dirty="0">
                <a:solidFill>
                  <a:srgbClr val="002060"/>
                </a:solidFill>
              </a:rPr>
              <a:t>15 </a:t>
            </a:r>
            <a:r>
              <a:rPr lang="en-US" sz="2000" dirty="0" err="1">
                <a:solidFill>
                  <a:srgbClr val="002060"/>
                </a:solidFill>
              </a:rPr>
              <a:t>Januari</a:t>
            </a:r>
            <a:r>
              <a:rPr lang="en-US" sz="2000" dirty="0">
                <a:solidFill>
                  <a:srgbClr val="002060"/>
                </a:solidFill>
              </a:rPr>
              <a:t> 2014     </a:t>
            </a:r>
            <a:r>
              <a:rPr lang="en-US" sz="2000" dirty="0" err="1">
                <a:solidFill>
                  <a:srgbClr val="002060"/>
                </a:solidFill>
                <a:sym typeface="Wingdings" panose="05000000000000000000" pitchFamily="2" charset="2"/>
              </a:rPr>
              <a:t>Diundangkan</a:t>
            </a:r>
            <a:r>
              <a:rPr lang="en-US" sz="2000" dirty="0">
                <a:solidFill>
                  <a:srgbClr val="002060"/>
                </a:solidFill>
                <a:sym typeface="Wingdings" panose="05000000000000000000" pitchFamily="2" charset="2"/>
              </a:rPr>
              <a:t> </a:t>
            </a:r>
            <a:r>
              <a:rPr lang="en-US" sz="2000" dirty="0" err="1">
                <a:solidFill>
                  <a:srgbClr val="002060"/>
                </a:solidFill>
                <a:sym typeface="Wingdings" panose="05000000000000000000" pitchFamily="2" charset="2"/>
              </a:rPr>
              <a:t>dalam</a:t>
            </a:r>
            <a:r>
              <a:rPr lang="en-US" sz="2000" dirty="0">
                <a:solidFill>
                  <a:srgbClr val="002060"/>
                </a:solidFill>
                <a:sym typeface="Wingdings" panose="05000000000000000000" pitchFamily="2" charset="2"/>
              </a:rPr>
              <a:t> </a:t>
            </a:r>
            <a:r>
              <a:rPr lang="en-US" sz="2000" dirty="0" err="1">
                <a:solidFill>
                  <a:srgbClr val="002060"/>
                </a:solidFill>
                <a:sym typeface="Wingdings" panose="05000000000000000000" pitchFamily="2" charset="2"/>
              </a:rPr>
              <a:t>Lembaran</a:t>
            </a:r>
            <a:r>
              <a:rPr lang="en-US" sz="2000" dirty="0">
                <a:solidFill>
                  <a:srgbClr val="002060"/>
                </a:solidFill>
                <a:sym typeface="Wingdings" panose="05000000000000000000" pitchFamily="2" charset="2"/>
              </a:rPr>
              <a:t> Negara</a:t>
            </a:r>
            <a:endParaRPr lang="en-US" sz="2000" dirty="0">
              <a:solidFill>
                <a:srgbClr val="002060"/>
              </a:solidFill>
            </a:endParaRPr>
          </a:p>
        </p:txBody>
      </p:sp>
    </p:spTree>
    <p:extLst>
      <p:ext uri="{BB962C8B-B14F-4D97-AF65-F5344CB8AC3E}">
        <p14:creationId xmlns:p14="http://schemas.microsoft.com/office/powerpoint/2010/main" val="839089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9060" y="332656"/>
            <a:ext cx="2705257" cy="1400200"/>
          </a:xfrm>
          <a:solidFill>
            <a:schemeClr val="accent6">
              <a:lumMod val="60000"/>
              <a:lumOff val="40000"/>
            </a:schemeClr>
          </a:solidFill>
        </p:spPr>
        <p:txBody>
          <a:bodyPr>
            <a:normAutofit fontScale="90000"/>
          </a:bodyPr>
          <a:lstStyle/>
          <a:p>
            <a:pPr lvl="0" algn="ctr"/>
            <a:r>
              <a:rPr lang="en-GB" sz="2800" b="1" dirty="0" err="1">
                <a:solidFill>
                  <a:prstClr val="black"/>
                </a:solidFill>
                <a:latin typeface="Calibri" pitchFamily="34" charset="0"/>
                <a:ea typeface="ＭＳ Ｐゴシック" pitchFamily="34" charset="-128"/>
              </a:rPr>
              <a:t>Jabatan</a:t>
            </a:r>
            <a:r>
              <a:rPr lang="en-GB" sz="2800" b="1" dirty="0">
                <a:solidFill>
                  <a:prstClr val="black"/>
                </a:solidFill>
                <a:latin typeface="Calibri" pitchFamily="34" charset="0"/>
                <a:ea typeface="ＭＳ Ｐゴシック" pitchFamily="34" charset="-128"/>
              </a:rPr>
              <a:t> </a:t>
            </a:r>
            <a:r>
              <a:rPr lang="en-GB" sz="2800" b="1" dirty="0" err="1">
                <a:solidFill>
                  <a:prstClr val="black"/>
                </a:solidFill>
                <a:latin typeface="Calibri" pitchFamily="34" charset="0"/>
                <a:ea typeface="ＭＳ Ｐゴシック" pitchFamily="34" charset="-128"/>
              </a:rPr>
              <a:t>Fungsional</a:t>
            </a:r>
            <a:r>
              <a:rPr lang="en-GB" sz="2800" b="1" dirty="0">
                <a:solidFill>
                  <a:prstClr val="black"/>
                </a:solidFill>
                <a:latin typeface="Calibri" pitchFamily="34" charset="0"/>
                <a:ea typeface="ＭＳ Ｐゴシック" pitchFamily="34" charset="-128"/>
              </a:rPr>
              <a:t> yang </a:t>
            </a:r>
            <a:r>
              <a:rPr lang="en-GB" sz="2800" b="1" dirty="0" err="1">
                <a:solidFill>
                  <a:prstClr val="black"/>
                </a:solidFill>
                <a:latin typeface="Calibri" pitchFamily="34" charset="0"/>
                <a:ea typeface="ＭＳ Ｐゴシック" pitchFamily="34" charset="-128"/>
              </a:rPr>
              <a:t>dapat</a:t>
            </a:r>
            <a:r>
              <a:rPr lang="en-GB" sz="2800" b="1" dirty="0">
                <a:solidFill>
                  <a:prstClr val="black"/>
                </a:solidFill>
                <a:latin typeface="Calibri" pitchFamily="34" charset="0"/>
                <a:ea typeface="ＭＳ Ｐゴシック" pitchFamily="34" charset="-128"/>
              </a:rPr>
              <a:t> </a:t>
            </a:r>
            <a:r>
              <a:rPr lang="en-GB" sz="2800" b="1" dirty="0" err="1">
                <a:solidFill>
                  <a:prstClr val="black"/>
                </a:solidFill>
                <a:latin typeface="Calibri" pitchFamily="34" charset="0"/>
                <a:ea typeface="ＭＳ Ｐゴシック" pitchFamily="34" charset="-128"/>
              </a:rPr>
              <a:t>diisi</a:t>
            </a:r>
            <a:r>
              <a:rPr lang="en-GB" sz="2800" b="1" dirty="0">
                <a:solidFill>
                  <a:prstClr val="black"/>
                </a:solidFill>
                <a:latin typeface="Calibri" pitchFamily="34" charset="0"/>
                <a:ea typeface="ＭＳ Ｐゴシック" pitchFamily="34" charset="-128"/>
              </a:rPr>
              <a:t> oleh PPPK </a:t>
            </a:r>
            <a:r>
              <a:rPr lang="en-ID" sz="2800" b="1" dirty="0">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85CBE0E-2EB5-4169-A91D-5D851A38C23B}"/>
              </a:ext>
            </a:extLst>
          </p:cNvPr>
          <p:cNvPicPr>
            <a:picLocks noChangeAspect="1"/>
          </p:cNvPicPr>
          <p:nvPr/>
        </p:nvPicPr>
        <p:blipFill>
          <a:blip r:embed="rId3"/>
          <a:stretch>
            <a:fillRect/>
          </a:stretch>
        </p:blipFill>
        <p:spPr>
          <a:xfrm>
            <a:off x="3131840" y="228600"/>
            <a:ext cx="5753100" cy="6524625"/>
          </a:xfrm>
          <a:prstGeom prst="rect">
            <a:avLst/>
          </a:prstGeom>
        </p:spPr>
      </p:pic>
    </p:spTree>
    <p:extLst>
      <p:ext uri="{BB962C8B-B14F-4D97-AF65-F5344CB8AC3E}">
        <p14:creationId xmlns:p14="http://schemas.microsoft.com/office/powerpoint/2010/main" val="681011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B4EE82-92B0-4400-91FC-F4E48C806C52}"/>
              </a:ext>
            </a:extLst>
          </p:cNvPr>
          <p:cNvPicPr>
            <a:picLocks noChangeAspect="1"/>
          </p:cNvPicPr>
          <p:nvPr/>
        </p:nvPicPr>
        <p:blipFill>
          <a:blip r:embed="rId3"/>
          <a:stretch>
            <a:fillRect/>
          </a:stretch>
        </p:blipFill>
        <p:spPr>
          <a:xfrm>
            <a:off x="3946807" y="0"/>
            <a:ext cx="4543018" cy="6858000"/>
          </a:xfrm>
          <a:prstGeom prst="rect">
            <a:avLst/>
          </a:prstGeom>
        </p:spPr>
      </p:pic>
      <p:sp>
        <p:nvSpPr>
          <p:cNvPr id="6" name="Title 1">
            <a:extLst>
              <a:ext uri="{FF2B5EF4-FFF2-40B4-BE49-F238E27FC236}">
                <a16:creationId xmlns:a16="http://schemas.microsoft.com/office/drawing/2014/main" id="{19A6C597-230A-4986-8276-4E2D53DF0CAF}"/>
              </a:ext>
            </a:extLst>
          </p:cNvPr>
          <p:cNvSpPr txBox="1">
            <a:spLocks/>
          </p:cNvSpPr>
          <p:nvPr/>
        </p:nvSpPr>
        <p:spPr>
          <a:xfrm>
            <a:off x="642607" y="332656"/>
            <a:ext cx="2705257" cy="1400200"/>
          </a:xfrm>
          <a:prstGeom prst="rect">
            <a:avLst/>
          </a:prstGeom>
          <a:solidFill>
            <a:schemeClr val="accent6">
              <a:lumMod val="60000"/>
              <a:lumOff val="4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auto">
              <a:spcAft>
                <a:spcPts val="0"/>
              </a:spcAft>
            </a:pPr>
            <a:r>
              <a:rPr lang="en-GB" sz="2800" b="1" dirty="0" err="1">
                <a:solidFill>
                  <a:prstClr val="black"/>
                </a:solidFill>
                <a:latin typeface="Calibri" pitchFamily="34" charset="0"/>
                <a:ea typeface="ＭＳ Ｐゴシック" pitchFamily="34" charset="-128"/>
              </a:rPr>
              <a:t>Jabatan</a:t>
            </a:r>
            <a:r>
              <a:rPr lang="en-GB" sz="2800" b="1" dirty="0">
                <a:solidFill>
                  <a:prstClr val="black"/>
                </a:solidFill>
                <a:latin typeface="Calibri" pitchFamily="34" charset="0"/>
                <a:ea typeface="ＭＳ Ｐゴシック" pitchFamily="34" charset="-128"/>
              </a:rPr>
              <a:t> </a:t>
            </a:r>
            <a:r>
              <a:rPr lang="en-GB" sz="2800" b="1" dirty="0" err="1">
                <a:solidFill>
                  <a:prstClr val="black"/>
                </a:solidFill>
                <a:latin typeface="Calibri" pitchFamily="34" charset="0"/>
                <a:ea typeface="ＭＳ Ｐゴシック" pitchFamily="34" charset="-128"/>
              </a:rPr>
              <a:t>Fungsional</a:t>
            </a:r>
            <a:r>
              <a:rPr lang="en-GB" sz="2800" b="1" dirty="0">
                <a:solidFill>
                  <a:prstClr val="black"/>
                </a:solidFill>
                <a:latin typeface="Calibri" pitchFamily="34" charset="0"/>
                <a:ea typeface="ＭＳ Ｐゴシック" pitchFamily="34" charset="-128"/>
              </a:rPr>
              <a:t> yang </a:t>
            </a:r>
            <a:r>
              <a:rPr lang="en-GB" sz="2800" b="1" dirty="0" err="1">
                <a:solidFill>
                  <a:prstClr val="black"/>
                </a:solidFill>
                <a:latin typeface="Calibri" pitchFamily="34" charset="0"/>
                <a:ea typeface="ＭＳ Ｐゴシック" pitchFamily="34" charset="-128"/>
              </a:rPr>
              <a:t>dapat</a:t>
            </a:r>
            <a:r>
              <a:rPr lang="en-GB" sz="2800" b="1" dirty="0">
                <a:solidFill>
                  <a:prstClr val="black"/>
                </a:solidFill>
                <a:latin typeface="Calibri" pitchFamily="34" charset="0"/>
                <a:ea typeface="ＭＳ Ｐゴシック" pitchFamily="34" charset="-128"/>
              </a:rPr>
              <a:t> </a:t>
            </a:r>
            <a:r>
              <a:rPr lang="en-GB" sz="2800" b="1" dirty="0" err="1">
                <a:solidFill>
                  <a:prstClr val="black"/>
                </a:solidFill>
                <a:latin typeface="Calibri" pitchFamily="34" charset="0"/>
                <a:ea typeface="ＭＳ Ｐゴシック" pitchFamily="34" charset="-128"/>
              </a:rPr>
              <a:t>diisi</a:t>
            </a:r>
            <a:r>
              <a:rPr lang="en-GB" sz="2800" b="1" dirty="0">
                <a:solidFill>
                  <a:prstClr val="black"/>
                </a:solidFill>
                <a:latin typeface="Calibri" pitchFamily="34" charset="0"/>
                <a:ea typeface="ＭＳ Ｐゴシック" pitchFamily="34" charset="-128"/>
              </a:rPr>
              <a:t> oleh PPPK </a:t>
            </a:r>
            <a:r>
              <a:rPr kumimoji="0" lang="en-ID"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#2</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14417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14C6E8-785E-4F0B-ADC6-DD63C90B6779}"/>
              </a:ext>
            </a:extLst>
          </p:cNvPr>
          <p:cNvPicPr>
            <a:picLocks noChangeAspect="1"/>
          </p:cNvPicPr>
          <p:nvPr/>
        </p:nvPicPr>
        <p:blipFill>
          <a:blip r:embed="rId3"/>
          <a:stretch>
            <a:fillRect/>
          </a:stretch>
        </p:blipFill>
        <p:spPr>
          <a:xfrm>
            <a:off x="467544" y="2204864"/>
            <a:ext cx="8388693" cy="1972638"/>
          </a:xfrm>
          <a:prstGeom prst="rect">
            <a:avLst/>
          </a:prstGeom>
        </p:spPr>
      </p:pic>
      <p:sp>
        <p:nvSpPr>
          <p:cNvPr id="6" name="Title 1">
            <a:extLst>
              <a:ext uri="{FF2B5EF4-FFF2-40B4-BE49-F238E27FC236}">
                <a16:creationId xmlns:a16="http://schemas.microsoft.com/office/drawing/2014/main" id="{1D9D40DC-E4D9-423D-934C-8D5E305E0F26}"/>
              </a:ext>
            </a:extLst>
          </p:cNvPr>
          <p:cNvSpPr txBox="1">
            <a:spLocks/>
          </p:cNvSpPr>
          <p:nvPr/>
        </p:nvSpPr>
        <p:spPr>
          <a:xfrm>
            <a:off x="539552" y="653877"/>
            <a:ext cx="8226794" cy="1046931"/>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auto">
              <a:spcAft>
                <a:spcPts val="0"/>
              </a:spcAft>
            </a:pPr>
            <a:r>
              <a:rPr lang="en-GB" sz="2800" b="1">
                <a:solidFill>
                  <a:prstClr val="black"/>
                </a:solidFill>
                <a:latin typeface="Calibri" pitchFamily="34" charset="0"/>
                <a:ea typeface="ＭＳ Ｐゴシック" pitchFamily="34" charset="-128"/>
              </a:rPr>
              <a:t>Jabatan</a:t>
            </a:r>
            <a:r>
              <a:rPr lang="en-GB" sz="2800" b="1" dirty="0">
                <a:solidFill>
                  <a:prstClr val="black"/>
                </a:solidFill>
                <a:latin typeface="Calibri" pitchFamily="34" charset="0"/>
                <a:ea typeface="ＭＳ Ｐゴシック" pitchFamily="34" charset="-128"/>
              </a:rPr>
              <a:t> </a:t>
            </a:r>
            <a:r>
              <a:rPr lang="en-GB" sz="2800" b="1" dirty="0" err="1">
                <a:solidFill>
                  <a:prstClr val="black"/>
                </a:solidFill>
                <a:latin typeface="Calibri" pitchFamily="34" charset="0"/>
                <a:ea typeface="ＭＳ Ｐゴシック" pitchFamily="34" charset="-128"/>
              </a:rPr>
              <a:t>Fungsional</a:t>
            </a:r>
            <a:r>
              <a:rPr lang="en-GB" sz="2800" b="1" dirty="0">
                <a:solidFill>
                  <a:prstClr val="black"/>
                </a:solidFill>
                <a:latin typeface="Calibri" pitchFamily="34" charset="0"/>
                <a:ea typeface="ＭＳ Ｐゴシック" pitchFamily="34" charset="-128"/>
              </a:rPr>
              <a:t> yang </a:t>
            </a:r>
            <a:r>
              <a:rPr lang="en-GB" sz="2800" b="1" dirty="0" err="1">
                <a:solidFill>
                  <a:prstClr val="black"/>
                </a:solidFill>
                <a:latin typeface="Calibri" pitchFamily="34" charset="0"/>
                <a:ea typeface="ＭＳ Ｐゴシック" pitchFamily="34" charset="-128"/>
              </a:rPr>
              <a:t>dapat</a:t>
            </a:r>
            <a:r>
              <a:rPr lang="en-GB" sz="2800" b="1" dirty="0">
                <a:solidFill>
                  <a:prstClr val="black"/>
                </a:solidFill>
                <a:latin typeface="Calibri" pitchFamily="34" charset="0"/>
                <a:ea typeface="ＭＳ Ｐゴシック" pitchFamily="34" charset="-128"/>
              </a:rPr>
              <a:t> </a:t>
            </a:r>
            <a:r>
              <a:rPr lang="en-GB" sz="2800" b="1" dirty="0" err="1">
                <a:solidFill>
                  <a:prstClr val="black"/>
                </a:solidFill>
                <a:latin typeface="Calibri" pitchFamily="34" charset="0"/>
                <a:ea typeface="ＭＳ Ｐゴシック" pitchFamily="34" charset="-128"/>
              </a:rPr>
              <a:t>diisi</a:t>
            </a:r>
            <a:r>
              <a:rPr lang="en-GB" sz="2800" b="1" dirty="0">
                <a:solidFill>
                  <a:prstClr val="black"/>
                </a:solidFill>
                <a:latin typeface="Calibri" pitchFamily="34" charset="0"/>
                <a:ea typeface="ＭＳ Ｐゴシック" pitchFamily="34" charset="-128"/>
              </a:rPr>
              <a:t> oleh PPPK </a:t>
            </a:r>
            <a:r>
              <a:rPr kumimoji="0" lang="en-ID"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#3</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633174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633E-0FF3-4482-95E9-5B6469A2CA85}"/>
              </a:ext>
            </a:extLst>
          </p:cNvPr>
          <p:cNvSpPr>
            <a:spLocks noGrp="1"/>
          </p:cNvSpPr>
          <p:nvPr>
            <p:ph type="title"/>
          </p:nvPr>
        </p:nvSpPr>
        <p:spPr>
          <a:xfrm>
            <a:off x="628650" y="2766218"/>
            <a:ext cx="7886700" cy="1325563"/>
          </a:xfrm>
        </p:spPr>
        <p:txBody>
          <a:bodyPr/>
          <a:lstStyle/>
          <a:p>
            <a:pPr algn="ctr"/>
            <a:r>
              <a:rPr lang="en-ID" sz="4000" b="1" dirty="0">
                <a:latin typeface="+mn-lt"/>
              </a:rPr>
              <a:t>T</a:t>
            </a:r>
            <a:r>
              <a:rPr lang="en-ID" sz="4000" b="1" dirty="0">
                <a:solidFill>
                  <a:srgbClr val="FF0000"/>
                </a:solidFill>
                <a:latin typeface="+mn-lt"/>
              </a:rPr>
              <a:t>E</a:t>
            </a:r>
            <a:r>
              <a:rPr lang="en-ID" sz="4000" b="1" dirty="0">
                <a:solidFill>
                  <a:srgbClr val="0070C0"/>
                </a:solidFill>
                <a:latin typeface="+mn-lt"/>
              </a:rPr>
              <a:t>R</a:t>
            </a:r>
            <a:r>
              <a:rPr lang="en-ID" sz="4000" b="1" dirty="0">
                <a:latin typeface="+mn-lt"/>
              </a:rPr>
              <a:t>I</a:t>
            </a:r>
            <a:r>
              <a:rPr lang="en-ID" sz="4000" b="1" dirty="0">
                <a:solidFill>
                  <a:srgbClr val="FF0000"/>
                </a:solidFill>
                <a:latin typeface="+mn-lt"/>
              </a:rPr>
              <a:t>M</a:t>
            </a:r>
            <a:r>
              <a:rPr lang="en-ID" sz="4000" b="1" dirty="0">
                <a:latin typeface="+mn-lt"/>
              </a:rPr>
              <a:t>A </a:t>
            </a:r>
            <a:r>
              <a:rPr lang="en-ID" sz="4000" b="1" dirty="0">
                <a:solidFill>
                  <a:srgbClr val="FF0000"/>
                </a:solidFill>
                <a:latin typeface="+mn-lt"/>
              </a:rPr>
              <a:t>K</a:t>
            </a:r>
            <a:r>
              <a:rPr lang="en-ID" sz="4000" b="1" dirty="0">
                <a:solidFill>
                  <a:srgbClr val="0070C0"/>
                </a:solidFill>
                <a:latin typeface="+mn-lt"/>
              </a:rPr>
              <a:t>A</a:t>
            </a:r>
            <a:r>
              <a:rPr lang="en-ID" sz="4000" b="1" dirty="0">
                <a:latin typeface="+mn-lt"/>
              </a:rPr>
              <a:t>S</a:t>
            </a:r>
            <a:r>
              <a:rPr lang="en-ID" sz="4000" b="1" dirty="0">
                <a:solidFill>
                  <a:srgbClr val="FF0000"/>
                </a:solidFill>
                <a:latin typeface="+mn-lt"/>
              </a:rPr>
              <a:t>I</a:t>
            </a:r>
            <a:r>
              <a:rPr lang="en-ID" sz="4000" b="1" dirty="0">
                <a:solidFill>
                  <a:srgbClr val="0070C0"/>
                </a:solidFill>
                <a:latin typeface="+mn-lt"/>
              </a:rPr>
              <a:t>H</a:t>
            </a:r>
          </a:p>
        </p:txBody>
      </p:sp>
    </p:spTree>
    <p:extLst>
      <p:ext uri="{BB962C8B-B14F-4D97-AF65-F5344CB8AC3E}">
        <p14:creationId xmlns:p14="http://schemas.microsoft.com/office/powerpoint/2010/main" val="1758324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506" y="704579"/>
            <a:ext cx="7574917" cy="418655"/>
          </a:xfrm>
        </p:spPr>
        <p:txBody>
          <a:bodyPr anchor="ctr">
            <a:noAutofit/>
          </a:bodyPr>
          <a:lstStyle/>
          <a:p>
            <a:r>
              <a:rPr lang="en-US" sz="3200" b="1" dirty="0">
                <a:latin typeface="+mn-lt"/>
              </a:rPr>
              <a:t>TINDAK LANJUT UU NOMOR 5 TAHUN 2014</a:t>
            </a:r>
          </a:p>
        </p:txBody>
      </p:sp>
      <p:sp>
        <p:nvSpPr>
          <p:cNvPr id="3" name="Text Placeholder 2"/>
          <p:cNvSpPr>
            <a:spLocks noGrp="1"/>
          </p:cNvSpPr>
          <p:nvPr>
            <p:ph type="body" idx="1"/>
          </p:nvPr>
        </p:nvSpPr>
        <p:spPr>
          <a:xfrm>
            <a:off x="35496" y="3249233"/>
            <a:ext cx="1576213" cy="1296144"/>
          </a:xfrm>
        </p:spPr>
        <p:txBody>
          <a:bodyPr>
            <a:noAutofit/>
          </a:bodyPr>
          <a:lstStyle/>
          <a:p>
            <a:r>
              <a:rPr lang="en-US" sz="1350" dirty="0">
                <a:solidFill>
                  <a:srgbClr val="002060"/>
                </a:solidFill>
              </a:rPr>
              <a:t>JABATAN ASN</a:t>
            </a:r>
          </a:p>
          <a:p>
            <a:pPr marL="257175" indent="-257175">
              <a:spcBef>
                <a:spcPts val="0"/>
              </a:spcBef>
              <a:buFont typeface="Wingdings 2" panose="05020102010507070707" pitchFamily="18" charset="2"/>
              <a:buChar char="R"/>
            </a:pPr>
            <a:r>
              <a:rPr lang="en-US" sz="1350" dirty="0">
                <a:solidFill>
                  <a:srgbClr val="002060"/>
                </a:solidFill>
              </a:rPr>
              <a:t>JABATAN PIMPINAN TINGGI</a:t>
            </a:r>
          </a:p>
          <a:p>
            <a:pPr marL="257175" indent="-257175">
              <a:spcBef>
                <a:spcPts val="0"/>
              </a:spcBef>
              <a:buFont typeface="Wingdings 2" panose="05020102010507070707" pitchFamily="18" charset="2"/>
              <a:buChar char="R"/>
            </a:pPr>
            <a:r>
              <a:rPr lang="en-US" sz="1350" dirty="0">
                <a:solidFill>
                  <a:srgbClr val="002060"/>
                </a:solidFill>
              </a:rPr>
              <a:t>JABATAN ADMINISTRASI</a:t>
            </a:r>
          </a:p>
          <a:p>
            <a:pPr marL="257175" indent="-257175">
              <a:spcBef>
                <a:spcPts val="0"/>
              </a:spcBef>
              <a:buFont typeface="Wingdings 2" panose="05020102010507070707" pitchFamily="18" charset="2"/>
              <a:buChar char="R"/>
            </a:pPr>
            <a:r>
              <a:rPr lang="en-US" sz="1350" dirty="0">
                <a:solidFill>
                  <a:srgbClr val="002060"/>
                </a:solidFill>
              </a:rPr>
              <a:t>JABATAN FUNGSIONAL</a:t>
            </a:r>
          </a:p>
          <a:p>
            <a:endParaRPr lang="en-US" sz="1350" dirty="0">
              <a:solidFill>
                <a:srgbClr val="002060"/>
              </a:solidFill>
            </a:endParaRPr>
          </a:p>
        </p:txBody>
      </p:sp>
      <p:graphicFrame>
        <p:nvGraphicFramePr>
          <p:cNvPr id="4" name="Diagram 3"/>
          <p:cNvGraphicFramePr/>
          <p:nvPr>
            <p:extLst>
              <p:ext uri="{D42A27DB-BD31-4B8C-83A1-F6EECF244321}">
                <p14:modId xmlns:p14="http://schemas.microsoft.com/office/powerpoint/2010/main" val="2024550927"/>
              </p:ext>
            </p:extLst>
          </p:nvPr>
        </p:nvGraphicFramePr>
        <p:xfrm>
          <a:off x="107505" y="1268760"/>
          <a:ext cx="8928985" cy="2780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2"/>
          <p:cNvSpPr txBox="1">
            <a:spLocks/>
          </p:cNvSpPr>
          <p:nvPr/>
        </p:nvSpPr>
        <p:spPr>
          <a:xfrm>
            <a:off x="1979712" y="3249233"/>
            <a:ext cx="1536657" cy="800100"/>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PEMBERHENTIAN PNS YANG MENCAPAI BATAS USIA PENSIUN BAGI PEJABAT FUNGSIONAL</a:t>
            </a:r>
          </a:p>
        </p:txBody>
      </p:sp>
      <p:cxnSp>
        <p:nvCxnSpPr>
          <p:cNvPr id="7" name="Straight Connector 6"/>
          <p:cNvCxnSpPr>
            <a:cxnSpLocks/>
          </p:cNvCxnSpPr>
          <p:nvPr/>
        </p:nvCxnSpPr>
        <p:spPr>
          <a:xfrm>
            <a:off x="1763688" y="1592848"/>
            <a:ext cx="0" cy="451195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979712" y="4829349"/>
            <a:ext cx="1720229" cy="1059434"/>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57175" marR="0" lvl="0" indent="-257175" algn="l" defTabSz="685800" rtl="0" eaLnBrk="1" fontAlgn="base" latinLnBrk="0" hangingPunct="1">
              <a:lnSpc>
                <a:spcPct val="100000"/>
              </a:lnSpc>
              <a:spcBef>
                <a:spcPts val="450"/>
              </a:spcBef>
              <a:spcAft>
                <a:spcPct val="0"/>
              </a:spcAft>
              <a:buClrTx/>
              <a:buSzTx/>
              <a:buFont typeface="Wingdings 2" panose="05020102010507070707" pitchFamily="18" charset="2"/>
              <a:buChar char="R"/>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19 </a:t>
            </a:r>
            <a:r>
              <a:rPr kumimoji="0" lang="en-US" sz="1350" b="0" i="0" u="none" strike="noStrike" kern="1200" cap="none" spc="0" normalizeH="0" baseline="0" noProof="0" dirty="0" err="1">
                <a:ln>
                  <a:noFill/>
                </a:ln>
                <a:solidFill>
                  <a:srgbClr val="002060"/>
                </a:solidFill>
                <a:effectLst/>
                <a:uLnTx/>
                <a:uFillTx/>
                <a:latin typeface="Calibri"/>
                <a:ea typeface="+mn-ea"/>
                <a:cs typeface="+mn-cs"/>
              </a:rPr>
              <a:t>Maret</a:t>
            </a:r>
            <a:r>
              <a:rPr kumimoji="0" lang="en-US" sz="1350" b="0" i="0" u="none" strike="noStrike" kern="1200" cap="none" spc="0" normalizeH="0" baseline="0" noProof="0" dirty="0">
                <a:ln>
                  <a:noFill/>
                </a:ln>
                <a:solidFill>
                  <a:srgbClr val="002060"/>
                </a:solidFill>
                <a:effectLst/>
                <a:uLnTx/>
                <a:uFillTx/>
                <a:latin typeface="Calibri"/>
                <a:ea typeface="+mn-ea"/>
                <a:cs typeface="+mn-cs"/>
              </a:rPr>
              <a:t> 2014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Diundangkan</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dalam</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Lembaran</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Negara</a:t>
            </a:r>
            <a:endParaRPr kumimoji="0" lang="en-US" sz="1350" b="0" i="0" u="none" strike="noStrike" kern="1200" cap="none" spc="0" normalizeH="0" baseline="0" noProof="0" dirty="0">
              <a:ln>
                <a:noFill/>
              </a:ln>
              <a:solidFill>
                <a:srgbClr val="002060"/>
              </a:solidFill>
              <a:effectLst/>
              <a:uLnTx/>
              <a:uFillTx/>
              <a:latin typeface="Calibri"/>
              <a:ea typeface="+mn-ea"/>
              <a:cs typeface="+mn-cs"/>
            </a:endParaRPr>
          </a:p>
        </p:txBody>
      </p:sp>
      <p:sp>
        <p:nvSpPr>
          <p:cNvPr id="8" name="Text Placeholder 2"/>
          <p:cNvSpPr txBox="1">
            <a:spLocks/>
          </p:cNvSpPr>
          <p:nvPr/>
        </p:nvSpPr>
        <p:spPr>
          <a:xfrm>
            <a:off x="2267744" y="1521041"/>
            <a:ext cx="6120676" cy="571500"/>
          </a:xfrm>
          <a:prstGeom prst="rect">
            <a:avLst/>
          </a:prstGeom>
        </p:spPr>
        <p:txBody>
          <a:bodyPr vert="horz" lIns="68580" tIns="34290" rIns="6858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FF0000"/>
                </a:solidFill>
                <a:effectLst/>
                <a:uLnTx/>
                <a:uFillTx/>
                <a:latin typeface="Calibri"/>
                <a:ea typeface="+mn-ea"/>
                <a:cs typeface="+mn-cs"/>
              </a:rPr>
              <a:t>PERATURAN PELAKSANAAN YANG SUDAH TERBIT</a:t>
            </a:r>
          </a:p>
        </p:txBody>
      </p:sp>
      <p:sp>
        <p:nvSpPr>
          <p:cNvPr id="10" name="Text Placeholder 2"/>
          <p:cNvSpPr txBox="1">
            <a:spLocks/>
          </p:cNvSpPr>
          <p:nvPr/>
        </p:nvSpPr>
        <p:spPr>
          <a:xfrm>
            <a:off x="3872090" y="3249233"/>
            <a:ext cx="1491999" cy="800100"/>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JAMINAN KECELAKAAN KERJA DAN JAMINAN KEMATIAN BAGI PEGAWAI ASN</a:t>
            </a:r>
          </a:p>
        </p:txBody>
      </p:sp>
      <p:sp>
        <p:nvSpPr>
          <p:cNvPr id="11" name="Text Placeholder 2"/>
          <p:cNvSpPr txBox="1">
            <a:spLocks/>
          </p:cNvSpPr>
          <p:nvPr/>
        </p:nvSpPr>
        <p:spPr>
          <a:xfrm>
            <a:off x="3851920" y="4829349"/>
            <a:ext cx="1536658" cy="1059434"/>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57175" marR="0" lvl="0" indent="-257175" algn="l" defTabSz="685800" rtl="0" eaLnBrk="1" fontAlgn="base" latinLnBrk="0" hangingPunct="1">
              <a:lnSpc>
                <a:spcPct val="100000"/>
              </a:lnSpc>
              <a:spcBef>
                <a:spcPts val="450"/>
              </a:spcBef>
              <a:spcAft>
                <a:spcPct val="0"/>
              </a:spcAft>
              <a:buClrTx/>
              <a:buSzTx/>
              <a:buFont typeface="Wingdings 2" panose="05020102010507070707" pitchFamily="18" charset="2"/>
              <a:buChar char="R"/>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17 September 2015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Diundangkan</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dalam</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Lembaran</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Negara</a:t>
            </a:r>
            <a:endParaRPr kumimoji="0" lang="en-US" sz="1350" b="0" i="0" u="none" strike="noStrike" kern="1200" cap="none" spc="0" normalizeH="0" baseline="0" noProof="0" dirty="0">
              <a:ln>
                <a:noFill/>
              </a:ln>
              <a:solidFill>
                <a:srgbClr val="002060"/>
              </a:solidFill>
              <a:effectLst/>
              <a:uLnTx/>
              <a:uFillTx/>
              <a:latin typeface="Calibri"/>
              <a:ea typeface="+mn-ea"/>
              <a:cs typeface="+mn-cs"/>
            </a:endParaRPr>
          </a:p>
        </p:txBody>
      </p:sp>
      <p:sp>
        <p:nvSpPr>
          <p:cNvPr id="12" name="Text Placeholder 2"/>
          <p:cNvSpPr txBox="1">
            <a:spLocks/>
          </p:cNvSpPr>
          <p:nvPr/>
        </p:nvSpPr>
        <p:spPr>
          <a:xfrm>
            <a:off x="43460" y="4829349"/>
            <a:ext cx="1720229" cy="1059434"/>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57175" marR="0" lvl="0" indent="-257175" algn="l" defTabSz="685800" rtl="0" eaLnBrk="1" fontAlgn="base" latinLnBrk="0" hangingPunct="1">
              <a:lnSpc>
                <a:spcPct val="100000"/>
              </a:lnSpc>
              <a:spcBef>
                <a:spcPts val="450"/>
              </a:spcBef>
              <a:spcAft>
                <a:spcPct val="0"/>
              </a:spcAft>
              <a:buClrTx/>
              <a:buSzTx/>
              <a:buFont typeface="Wingdings 2" panose="05020102010507070707" pitchFamily="18" charset="2"/>
              <a:buChar char="R"/>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15 </a:t>
            </a:r>
            <a:r>
              <a:rPr kumimoji="0" lang="en-US" sz="1350" b="0" i="0" u="none" strike="noStrike" kern="1200" cap="none" spc="0" normalizeH="0" baseline="0" noProof="0" dirty="0" err="1">
                <a:ln>
                  <a:noFill/>
                </a:ln>
                <a:solidFill>
                  <a:srgbClr val="002060"/>
                </a:solidFill>
                <a:effectLst/>
                <a:uLnTx/>
                <a:uFillTx/>
                <a:latin typeface="Calibri"/>
                <a:ea typeface="+mn-ea"/>
                <a:cs typeface="+mn-cs"/>
              </a:rPr>
              <a:t>Januari</a:t>
            </a:r>
            <a:r>
              <a:rPr kumimoji="0" lang="en-US" sz="1350" b="0" i="0" u="none" strike="noStrike" kern="1200" cap="none" spc="0" normalizeH="0" baseline="0" noProof="0" dirty="0">
                <a:ln>
                  <a:noFill/>
                </a:ln>
                <a:solidFill>
                  <a:srgbClr val="002060"/>
                </a:solidFill>
                <a:effectLst/>
                <a:uLnTx/>
                <a:uFillTx/>
                <a:latin typeface="Calibri"/>
                <a:ea typeface="+mn-ea"/>
                <a:cs typeface="+mn-cs"/>
              </a:rPr>
              <a:t> 2014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Diundangkan</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dalam</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Lembaran</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Negara</a:t>
            </a:r>
            <a:endParaRPr kumimoji="0" lang="en-US" sz="135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13" name="Straight Connector 12"/>
          <p:cNvCxnSpPr>
            <a:cxnSpLocks/>
          </p:cNvCxnSpPr>
          <p:nvPr/>
        </p:nvCxnSpPr>
        <p:spPr>
          <a:xfrm>
            <a:off x="3635896" y="2061102"/>
            <a:ext cx="0" cy="3971697"/>
          </a:xfrm>
          <a:prstGeom prst="line">
            <a:avLst/>
          </a:prstGeom>
          <a:ln w="38100">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5508104" y="2074550"/>
            <a:ext cx="0" cy="395824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2"/>
          <p:cNvSpPr txBox="1">
            <a:spLocks/>
          </p:cNvSpPr>
          <p:nvPr/>
        </p:nvSpPr>
        <p:spPr>
          <a:xfrm>
            <a:off x="5744299" y="3252595"/>
            <a:ext cx="1564002" cy="800100"/>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MANAJEMEN PEGAWAI NEGERI SIPIL</a:t>
            </a:r>
          </a:p>
        </p:txBody>
      </p:sp>
      <p:sp>
        <p:nvSpPr>
          <p:cNvPr id="16" name="Text Placeholder 2"/>
          <p:cNvSpPr txBox="1">
            <a:spLocks/>
          </p:cNvSpPr>
          <p:nvPr/>
        </p:nvSpPr>
        <p:spPr>
          <a:xfrm>
            <a:off x="5724128" y="4829349"/>
            <a:ext cx="1617967" cy="1059434"/>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57175" marR="0" lvl="0" indent="-257175" algn="l" defTabSz="685800" rtl="0" eaLnBrk="1" fontAlgn="base" latinLnBrk="0" hangingPunct="1">
              <a:lnSpc>
                <a:spcPct val="100000"/>
              </a:lnSpc>
              <a:spcBef>
                <a:spcPts val="450"/>
              </a:spcBef>
              <a:spcAft>
                <a:spcPct val="0"/>
              </a:spcAft>
              <a:buClrTx/>
              <a:buSzTx/>
              <a:buFont typeface="Wingdings 2" panose="05020102010507070707" pitchFamily="18" charset="2"/>
              <a:buChar char="R"/>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7 April 2017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Diundangkan</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dalam</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Lembaran</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Negara</a:t>
            </a:r>
            <a:endParaRPr kumimoji="0" lang="en-US" sz="135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17" name="Straight Connector 16">
            <a:extLst>
              <a:ext uri="{FF2B5EF4-FFF2-40B4-BE49-F238E27FC236}">
                <a16:creationId xmlns:a16="http://schemas.microsoft.com/office/drawing/2014/main" id="{6A480B8C-3C6D-4B14-ADB1-939C4D55ECA2}"/>
              </a:ext>
            </a:extLst>
          </p:cNvPr>
          <p:cNvCxnSpPr>
            <a:cxnSpLocks/>
          </p:cNvCxnSpPr>
          <p:nvPr/>
        </p:nvCxnSpPr>
        <p:spPr>
          <a:xfrm>
            <a:off x="7403158" y="2074550"/>
            <a:ext cx="0" cy="402042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9CB4991C-8BB1-420F-8FA2-6A72DA019431}"/>
              </a:ext>
            </a:extLst>
          </p:cNvPr>
          <p:cNvSpPr txBox="1">
            <a:spLocks/>
          </p:cNvSpPr>
          <p:nvPr/>
        </p:nvSpPr>
        <p:spPr>
          <a:xfrm>
            <a:off x="7688518" y="3255088"/>
            <a:ext cx="1347969" cy="1290289"/>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MANAJEMEN PEGAWAI PEMERINTAH DENGAN PERJANJIAN KERJA</a:t>
            </a:r>
          </a:p>
        </p:txBody>
      </p:sp>
      <p:sp>
        <p:nvSpPr>
          <p:cNvPr id="20" name="Text Placeholder 2">
            <a:extLst>
              <a:ext uri="{FF2B5EF4-FFF2-40B4-BE49-F238E27FC236}">
                <a16:creationId xmlns:a16="http://schemas.microsoft.com/office/drawing/2014/main" id="{C07E881A-E1B7-488B-824F-3412A28802CC}"/>
              </a:ext>
            </a:extLst>
          </p:cNvPr>
          <p:cNvSpPr txBox="1">
            <a:spLocks/>
          </p:cNvSpPr>
          <p:nvPr/>
        </p:nvSpPr>
        <p:spPr>
          <a:xfrm>
            <a:off x="7452320" y="4817838"/>
            <a:ext cx="1617967" cy="1059434"/>
          </a:xfrm>
          <a:prstGeom prst="rect">
            <a:avLst/>
          </a:prstGeom>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57175" marR="0" lvl="0" indent="-257175" algn="l" defTabSz="685800" rtl="0" eaLnBrk="1" fontAlgn="base" latinLnBrk="0" hangingPunct="1">
              <a:lnSpc>
                <a:spcPct val="100000"/>
              </a:lnSpc>
              <a:spcBef>
                <a:spcPts val="450"/>
              </a:spcBef>
              <a:spcAft>
                <a:spcPct val="0"/>
              </a:spcAft>
              <a:buClrTx/>
              <a:buSzTx/>
              <a:buFont typeface="Wingdings 2" panose="05020102010507070707" pitchFamily="18" charset="2"/>
              <a:buChar char="R"/>
              <a:tabLst/>
              <a:defRPr/>
            </a:pPr>
            <a:r>
              <a:rPr kumimoji="0" lang="en-US" sz="1350" b="0" i="0" u="none" strike="noStrike" kern="1200" cap="none" spc="0" normalizeH="0" baseline="0" noProof="0" dirty="0">
                <a:ln>
                  <a:noFill/>
                </a:ln>
                <a:solidFill>
                  <a:srgbClr val="002060"/>
                </a:solidFill>
                <a:effectLst/>
                <a:uLnTx/>
                <a:uFillTx/>
                <a:latin typeface="Calibri"/>
                <a:ea typeface="+mn-ea"/>
                <a:cs typeface="+mn-cs"/>
              </a:rPr>
              <a:t>28 November 2018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Diundangkan</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dalam</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a:t>
            </a:r>
            <a:r>
              <a:rPr kumimoji="0" lang="en-US" sz="1350" b="0" i="0" u="none" strike="noStrike" kern="1200" cap="none" spc="0" normalizeH="0" baseline="0" noProof="0" dirty="0" err="1">
                <a:ln>
                  <a:noFill/>
                </a:ln>
                <a:solidFill>
                  <a:srgbClr val="002060"/>
                </a:solidFill>
                <a:effectLst/>
                <a:uLnTx/>
                <a:uFillTx/>
                <a:latin typeface="Calibri"/>
                <a:ea typeface="+mn-ea"/>
                <a:cs typeface="+mn-cs"/>
                <a:sym typeface="Wingdings" panose="05000000000000000000" pitchFamily="2" charset="2"/>
              </a:rPr>
              <a:t>Lembaran</a:t>
            </a:r>
            <a:r>
              <a:rPr kumimoji="0" lang="en-US" sz="1350" b="0" i="0" u="none" strike="noStrike" kern="1200" cap="none" spc="0" normalizeH="0" baseline="0" noProof="0" dirty="0">
                <a:ln>
                  <a:noFill/>
                </a:ln>
                <a:solidFill>
                  <a:srgbClr val="002060"/>
                </a:solidFill>
                <a:effectLst/>
                <a:uLnTx/>
                <a:uFillTx/>
                <a:latin typeface="Calibri"/>
                <a:ea typeface="+mn-ea"/>
                <a:cs typeface="+mn-cs"/>
                <a:sym typeface="Wingdings" panose="05000000000000000000" pitchFamily="2" charset="2"/>
              </a:rPr>
              <a:t> Negara</a:t>
            </a:r>
            <a:endParaRPr kumimoji="0" lang="en-US" sz="135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017171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446056"/>
            <a:ext cx="8136904" cy="1077218"/>
          </a:xfrm>
          <a:prstGeom prst="rect">
            <a:avLst/>
          </a:prstGeom>
          <a:solidFill>
            <a:schemeClr val="bg2"/>
          </a:solidFill>
        </p:spPr>
        <p:txBody>
          <a:bodyPr wrap="square" rtlCol="0">
            <a:spAutoFit/>
          </a:bodyPr>
          <a:lstStyle/>
          <a:p>
            <a:pPr marL="993775"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PP No. 49 TAHUN 2018 TENTANG MANAJEMEN PPPK</a:t>
            </a:r>
            <a:endParaRPr kumimoji="0" lang="id-ID" sz="32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 name="Oval 5"/>
          <p:cNvSpPr/>
          <p:nvPr/>
        </p:nvSpPr>
        <p:spPr>
          <a:xfrm>
            <a:off x="827584" y="4365104"/>
            <a:ext cx="792088" cy="79208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a:rPr>
              <a:t>2</a:t>
            </a:r>
            <a:endParaRPr kumimoji="0" lang="id-ID" sz="3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482995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50" y="764704"/>
            <a:ext cx="7886700" cy="1512168"/>
          </a:xfrm>
        </p:spPr>
        <p:txBody>
          <a:bodyPr>
            <a:normAutofit fontScale="90000"/>
          </a:bodyPr>
          <a:lstStyle/>
          <a:p>
            <a:pPr algn="ctr"/>
            <a:r>
              <a:rPr lang="en-ID" sz="3600" b="1" dirty="0"/>
              <a:t>DASAR HUKUM </a:t>
            </a:r>
            <a:br>
              <a:rPr lang="en-ID" sz="3600" b="1" dirty="0"/>
            </a:br>
            <a:r>
              <a:rPr lang="en-ID" sz="3600" b="1" dirty="0"/>
              <a:t>PENYUSUNAN PP No. 49 TAHUN 2018 TENTANG MANAJEMEN PPPK</a:t>
            </a:r>
            <a:endParaRPr lang="en-US" sz="3600" b="1" dirty="0"/>
          </a:p>
        </p:txBody>
      </p:sp>
      <p:sp>
        <p:nvSpPr>
          <p:cNvPr id="3" name="TextBox 2"/>
          <p:cNvSpPr txBox="1"/>
          <p:nvPr/>
        </p:nvSpPr>
        <p:spPr>
          <a:xfrm>
            <a:off x="899592" y="2824746"/>
            <a:ext cx="7272808" cy="3046988"/>
          </a:xfrm>
          <a:prstGeom prst="rect">
            <a:avLst/>
          </a:prstGeom>
          <a:noFill/>
        </p:spPr>
        <p:txBody>
          <a:bodyPr wrap="square" rtlCol="0">
            <a:spAutoFit/>
          </a:bodyPr>
          <a:lstStyle/>
          <a:p>
            <a:pPr algn="just"/>
            <a:r>
              <a:rPr lang="en-US" dirty="0" err="1">
                <a:solidFill>
                  <a:srgbClr val="002060"/>
                </a:solidFill>
              </a:rPr>
              <a:t>Pasal</a:t>
            </a:r>
            <a:r>
              <a:rPr lang="en-US" dirty="0">
                <a:solidFill>
                  <a:srgbClr val="002060"/>
                </a:solidFill>
              </a:rPr>
              <a:t> 107 </a:t>
            </a:r>
            <a:r>
              <a:rPr lang="en-US" dirty="0" err="1">
                <a:solidFill>
                  <a:srgbClr val="002060"/>
                </a:solidFill>
              </a:rPr>
              <a:t>Undang-undang</a:t>
            </a:r>
            <a:r>
              <a:rPr lang="en-US" dirty="0">
                <a:solidFill>
                  <a:srgbClr val="002060"/>
                </a:solidFill>
              </a:rPr>
              <a:t> </a:t>
            </a:r>
            <a:r>
              <a:rPr lang="en-US" dirty="0" err="1">
                <a:solidFill>
                  <a:srgbClr val="002060"/>
                </a:solidFill>
              </a:rPr>
              <a:t>Nomor</a:t>
            </a:r>
            <a:r>
              <a:rPr lang="en-US" dirty="0">
                <a:solidFill>
                  <a:srgbClr val="002060"/>
                </a:solidFill>
              </a:rPr>
              <a:t> 5 </a:t>
            </a:r>
            <a:r>
              <a:rPr lang="en-US" dirty="0" err="1">
                <a:solidFill>
                  <a:srgbClr val="002060"/>
                </a:solidFill>
              </a:rPr>
              <a:t>Tahun</a:t>
            </a:r>
            <a:r>
              <a:rPr lang="en-US" dirty="0">
                <a:solidFill>
                  <a:srgbClr val="002060"/>
                </a:solidFill>
              </a:rPr>
              <a:t> 2014 </a:t>
            </a:r>
            <a:r>
              <a:rPr lang="en-US" dirty="0" err="1">
                <a:solidFill>
                  <a:srgbClr val="002060"/>
                </a:solidFill>
              </a:rPr>
              <a:t>tentang</a:t>
            </a:r>
            <a:r>
              <a:rPr lang="en-US" dirty="0">
                <a:solidFill>
                  <a:srgbClr val="002060"/>
                </a:solidFill>
              </a:rPr>
              <a:t> </a:t>
            </a:r>
            <a:r>
              <a:rPr lang="en-US" dirty="0" err="1">
                <a:solidFill>
                  <a:srgbClr val="002060"/>
                </a:solidFill>
              </a:rPr>
              <a:t>Aparatur</a:t>
            </a:r>
            <a:r>
              <a:rPr lang="en-US" dirty="0">
                <a:solidFill>
                  <a:srgbClr val="002060"/>
                </a:solidFill>
              </a:rPr>
              <a:t> </a:t>
            </a:r>
            <a:r>
              <a:rPr lang="en-US" dirty="0" err="1">
                <a:solidFill>
                  <a:srgbClr val="002060"/>
                </a:solidFill>
              </a:rPr>
              <a:t>Sipil</a:t>
            </a:r>
            <a:r>
              <a:rPr lang="en-US" dirty="0">
                <a:solidFill>
                  <a:srgbClr val="002060"/>
                </a:solidFill>
              </a:rPr>
              <a:t> Negara:</a:t>
            </a:r>
          </a:p>
          <a:p>
            <a:pPr marL="533400" indent="-533400" algn="just"/>
            <a:endParaRPr lang="en-ID" dirty="0">
              <a:solidFill>
                <a:srgbClr val="002060"/>
              </a:solidFill>
            </a:endParaRPr>
          </a:p>
          <a:p>
            <a:pPr algn="just"/>
            <a:r>
              <a:rPr lang="sv-SE" dirty="0">
                <a:solidFill>
                  <a:srgbClr val="002060"/>
                </a:solidFill>
              </a:rPr>
              <a:t>Ketentuan lebih lanjut mengenai manajemen PPPK sebagaimana dimaksud dalam Pasal 95 sampai dengan Pasal 106 diatur dalam Peraturan Pemerintah.</a:t>
            </a:r>
          </a:p>
          <a:p>
            <a:pPr algn="just"/>
            <a:endParaRPr lang="en-US" dirty="0">
              <a:solidFill>
                <a:srgbClr val="002060"/>
              </a:solidFill>
            </a:endParaRPr>
          </a:p>
          <a:p>
            <a:pPr algn="just"/>
            <a:endParaRPr lang="en-US" dirty="0">
              <a:solidFill>
                <a:srgbClr val="002060"/>
              </a:solidFill>
            </a:endParaRPr>
          </a:p>
        </p:txBody>
      </p:sp>
    </p:spTree>
    <p:extLst>
      <p:ext uri="{BB962C8B-B14F-4D97-AF65-F5344CB8AC3E}">
        <p14:creationId xmlns:p14="http://schemas.microsoft.com/office/powerpoint/2010/main" val="619361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idx="4294967295"/>
          </p:nvPr>
        </p:nvSpPr>
        <p:spPr>
          <a:xfrm>
            <a:off x="457200" y="115888"/>
            <a:ext cx="8229600" cy="1143000"/>
          </a:xfrm>
        </p:spPr>
        <p:txBody>
          <a:bodyPr>
            <a:normAutofit/>
          </a:bodyPr>
          <a:lstStyle/>
          <a:p>
            <a:r>
              <a:rPr lang="en-US" altLang="en-US" b="1" dirty="0">
                <a:cs typeface="Century Gothic" panose="020B0502020202020204" pitchFamily="34" charset="0"/>
              </a:rPr>
              <a:t>SISTEMATIKA PP MANAJEMEN PPPK</a:t>
            </a:r>
          </a:p>
        </p:txBody>
      </p:sp>
      <p:sp>
        <p:nvSpPr>
          <p:cNvPr id="2048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600" dirty="0">
                <a:solidFill>
                  <a:prstClr val="white"/>
                </a:solidFill>
              </a:rPr>
              <a:t>3</a:t>
            </a:r>
          </a:p>
        </p:txBody>
      </p:sp>
      <p:sp>
        <p:nvSpPr>
          <p:cNvPr id="20484" name="TextBox 6"/>
          <p:cNvSpPr txBox="1">
            <a:spLocks noChangeArrowheads="1"/>
          </p:cNvSpPr>
          <p:nvPr/>
        </p:nvSpPr>
        <p:spPr bwMode="auto">
          <a:xfrm>
            <a:off x="611560" y="1268760"/>
            <a:ext cx="6675674"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1201738" indent="-1201738">
              <a:tabLst>
                <a:tab pos="1201738" algn="l"/>
              </a:tabLst>
            </a:pPr>
            <a:r>
              <a:rPr lang="en-US" altLang="en-US" sz="2200" b="1" dirty="0">
                <a:solidFill>
                  <a:prstClr val="black"/>
                </a:solidFill>
              </a:rPr>
              <a:t>BAB I	KETENTUAN UMUM</a:t>
            </a:r>
          </a:p>
          <a:p>
            <a:pPr marL="1201738" indent="-1201738">
              <a:tabLst>
                <a:tab pos="1201738" algn="l"/>
              </a:tabLst>
            </a:pPr>
            <a:r>
              <a:rPr lang="en-US" altLang="en-US" sz="2200" b="1" dirty="0">
                <a:solidFill>
                  <a:srgbClr val="FF0000"/>
                </a:solidFill>
              </a:rPr>
              <a:t>BAB II	PENETAPAN</a:t>
            </a:r>
            <a:r>
              <a:rPr lang="id-ID" altLang="en-US" sz="2200" b="1" dirty="0">
                <a:solidFill>
                  <a:srgbClr val="FF0000"/>
                </a:solidFill>
              </a:rPr>
              <a:t> KEBUTUHAN</a:t>
            </a:r>
            <a:endParaRPr lang="en-US" altLang="en-US" sz="2200" b="1" dirty="0">
              <a:solidFill>
                <a:srgbClr val="FF0000"/>
              </a:solidFill>
            </a:endParaRPr>
          </a:p>
          <a:p>
            <a:pPr marL="1201738" indent="-1201738">
              <a:tabLst>
                <a:tab pos="1201738" algn="l"/>
              </a:tabLst>
            </a:pPr>
            <a:r>
              <a:rPr lang="en-US" altLang="en-US" sz="2200" b="1" dirty="0">
                <a:solidFill>
                  <a:prstClr val="black"/>
                </a:solidFill>
              </a:rPr>
              <a:t>BAB III	PENGADAAN</a:t>
            </a:r>
          </a:p>
          <a:p>
            <a:pPr marL="1201738" indent="-1201738">
              <a:tabLst>
                <a:tab pos="1201738" algn="l"/>
              </a:tabLst>
            </a:pPr>
            <a:r>
              <a:rPr lang="en-US" altLang="en-US" sz="2200" b="1" dirty="0">
                <a:solidFill>
                  <a:srgbClr val="FF0000"/>
                </a:solidFill>
              </a:rPr>
              <a:t>BAB IV	PENILAIAN KINERJA</a:t>
            </a:r>
          </a:p>
          <a:p>
            <a:pPr marL="1201738" indent="-1201738">
              <a:tabLst>
                <a:tab pos="1201738" algn="l"/>
              </a:tabLst>
            </a:pPr>
            <a:r>
              <a:rPr lang="en-US" altLang="en-US" sz="2200" b="1" dirty="0">
                <a:solidFill>
                  <a:prstClr val="black"/>
                </a:solidFill>
              </a:rPr>
              <a:t>BAB V	PENGGAJIAN DAN TUNJANGAN</a:t>
            </a:r>
          </a:p>
          <a:p>
            <a:pPr marL="1201738" indent="-1201738">
              <a:tabLst>
                <a:tab pos="1201738" algn="l"/>
              </a:tabLst>
            </a:pPr>
            <a:r>
              <a:rPr lang="en-US" altLang="en-US" sz="2200" b="1" dirty="0">
                <a:solidFill>
                  <a:srgbClr val="FF0000"/>
                </a:solidFill>
              </a:rPr>
              <a:t>BAB VI	PENGEMBANGAN KOMPETENSI</a:t>
            </a:r>
          </a:p>
          <a:p>
            <a:pPr marL="1201738" indent="-1201738">
              <a:tabLst>
                <a:tab pos="1201738" algn="l"/>
              </a:tabLst>
            </a:pPr>
            <a:r>
              <a:rPr lang="en-US" altLang="en-US" sz="2200" b="1" dirty="0">
                <a:solidFill>
                  <a:prstClr val="black"/>
                </a:solidFill>
              </a:rPr>
              <a:t>BAB VII    	PEMBERIAN PENGHARGAAN</a:t>
            </a:r>
          </a:p>
          <a:p>
            <a:pPr marL="1201738" indent="-1201738">
              <a:tabLst>
                <a:tab pos="1201738" algn="l"/>
              </a:tabLst>
            </a:pPr>
            <a:r>
              <a:rPr lang="en-US" altLang="en-US" sz="2200" b="1" dirty="0">
                <a:solidFill>
                  <a:srgbClr val="FF0000"/>
                </a:solidFill>
              </a:rPr>
              <a:t>BAB VIII   	DISIPLIN</a:t>
            </a:r>
          </a:p>
          <a:p>
            <a:pPr marL="1201738" indent="-1201738">
              <a:tabLst>
                <a:tab pos="1201738" algn="l"/>
              </a:tabLst>
            </a:pPr>
            <a:r>
              <a:rPr lang="en-US" altLang="en-US" sz="2200" b="1" dirty="0">
                <a:solidFill>
                  <a:prstClr val="black"/>
                </a:solidFill>
              </a:rPr>
              <a:t>BAB IX	PEMUTUSAN HUBUNGAN PERJANJIAN KERJA</a:t>
            </a:r>
          </a:p>
          <a:p>
            <a:pPr marL="1201738" indent="-1201738">
              <a:tabLst>
                <a:tab pos="1201738" algn="l"/>
              </a:tabLst>
            </a:pPr>
            <a:r>
              <a:rPr lang="en-US" altLang="en-US" sz="2200" b="1" dirty="0">
                <a:solidFill>
                  <a:srgbClr val="FF0000"/>
                </a:solidFill>
              </a:rPr>
              <a:t>BAB X	PERLINDUNGAN</a:t>
            </a:r>
          </a:p>
          <a:p>
            <a:pPr marL="1201738" indent="-1201738">
              <a:tabLst>
                <a:tab pos="1201738" algn="l"/>
              </a:tabLst>
            </a:pPr>
            <a:r>
              <a:rPr lang="en-US" altLang="en-US" sz="2200" b="1" dirty="0">
                <a:solidFill>
                  <a:prstClr val="black"/>
                </a:solidFill>
              </a:rPr>
              <a:t>BAB XI 	CUTI</a:t>
            </a:r>
          </a:p>
          <a:p>
            <a:pPr marL="1201738" indent="-1201738">
              <a:tabLst>
                <a:tab pos="1201738" algn="l"/>
              </a:tabLst>
            </a:pPr>
            <a:r>
              <a:rPr lang="en-ID" altLang="en-US" sz="2200" b="1" dirty="0">
                <a:solidFill>
                  <a:srgbClr val="FF0000"/>
                </a:solidFill>
              </a:rPr>
              <a:t>BAB XII	PENGAWASAN DAN EVALUASI</a:t>
            </a:r>
            <a:endParaRPr lang="en-US" altLang="en-US" sz="2200" b="1" dirty="0">
              <a:solidFill>
                <a:srgbClr val="FF0000"/>
              </a:solidFill>
            </a:endParaRPr>
          </a:p>
          <a:p>
            <a:pPr marL="1201738" indent="-1201738">
              <a:tabLst>
                <a:tab pos="1201738" algn="l"/>
              </a:tabLst>
            </a:pPr>
            <a:r>
              <a:rPr lang="en-US" altLang="en-US" sz="2200" b="1" dirty="0">
                <a:solidFill>
                  <a:prstClr val="black"/>
                </a:solidFill>
              </a:rPr>
              <a:t>BAB XIII	LARANGAN</a:t>
            </a:r>
          </a:p>
          <a:p>
            <a:pPr marL="1201738" indent="-1201738">
              <a:tabLst>
                <a:tab pos="1201738" algn="l"/>
              </a:tabLst>
            </a:pPr>
            <a:r>
              <a:rPr lang="en-US" altLang="en-US" sz="2200" b="1" dirty="0">
                <a:solidFill>
                  <a:srgbClr val="FF0000"/>
                </a:solidFill>
              </a:rPr>
              <a:t>BAB XIV	KETENTUAN PERALIHAN</a:t>
            </a:r>
          </a:p>
          <a:p>
            <a:pPr marL="1201738" indent="-1201738">
              <a:tabLst>
                <a:tab pos="1201738" algn="l"/>
              </a:tabLst>
            </a:pPr>
            <a:r>
              <a:rPr lang="en-US" altLang="en-US" sz="2200" b="1" dirty="0"/>
              <a:t>BAB XV	KETENTUAN PENUTUP</a:t>
            </a:r>
          </a:p>
          <a:p>
            <a:pPr marL="1201738" indent="-1201738">
              <a:tabLst>
                <a:tab pos="1201738" algn="l"/>
              </a:tabLst>
            </a:pPr>
            <a:endParaRPr lang="en-US" altLang="en-US" sz="2200" b="1" dirty="0">
              <a:solidFill>
                <a:prstClr val="black"/>
              </a:solidFill>
            </a:endParaRPr>
          </a:p>
          <a:p>
            <a:pPr marL="1201738" indent="-1201738">
              <a:tabLst>
                <a:tab pos="1201738" algn="l"/>
              </a:tabLst>
            </a:pPr>
            <a:r>
              <a:rPr lang="en-US" altLang="en-US" sz="2200" b="1" dirty="0">
                <a:solidFill>
                  <a:prstClr val="black"/>
                </a:solidFill>
              </a:rPr>
              <a:t>	</a:t>
            </a:r>
          </a:p>
        </p:txBody>
      </p:sp>
      <p:sp>
        <p:nvSpPr>
          <p:cNvPr id="5" name="Explosion 1 4"/>
          <p:cNvSpPr/>
          <p:nvPr/>
        </p:nvSpPr>
        <p:spPr>
          <a:xfrm>
            <a:off x="6012160" y="4653136"/>
            <a:ext cx="3018430" cy="2068340"/>
          </a:xfrm>
          <a:prstGeom prst="irregularSeal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15 BAB</a:t>
            </a:r>
          </a:p>
          <a:p>
            <a:pPr algn="ctr"/>
            <a:r>
              <a:rPr lang="en-US" b="1" dirty="0">
                <a:solidFill>
                  <a:prstClr val="white"/>
                </a:solidFill>
              </a:rPr>
              <a:t>102 PASAL</a:t>
            </a:r>
          </a:p>
        </p:txBody>
      </p:sp>
    </p:spTree>
    <p:extLst>
      <p:ext uri="{BB962C8B-B14F-4D97-AF65-F5344CB8AC3E}">
        <p14:creationId xmlns:p14="http://schemas.microsoft.com/office/powerpoint/2010/main" val="21405959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255A48-C7FD-43F9-915B-E14CD7E74902}"/>
              </a:ext>
            </a:extLst>
          </p:cNvPr>
          <p:cNvSpPr>
            <a:spLocks noGrp="1"/>
          </p:cNvSpPr>
          <p:nvPr>
            <p:ph type="sldNum" sz="quarter" idx="12"/>
          </p:nvPr>
        </p:nvSpPr>
        <p:spPr/>
        <p:txBody>
          <a:bodyPr/>
          <a:lstStyle/>
          <a:p>
            <a:pPr>
              <a:defRPr/>
            </a:pPr>
            <a:fld id="{A516A2B5-DB22-4786-BEBB-EE6035FCDEDB}" type="slidenum">
              <a:rPr lang="en-US" smtClean="0"/>
              <a:pPr>
                <a:defRPr/>
              </a:pPr>
              <a:t>9</a:t>
            </a:fld>
            <a:endParaRPr lang="en-US"/>
          </a:p>
        </p:txBody>
      </p:sp>
      <p:sp>
        <p:nvSpPr>
          <p:cNvPr id="3" name="Title 1">
            <a:extLst>
              <a:ext uri="{FF2B5EF4-FFF2-40B4-BE49-F238E27FC236}">
                <a16:creationId xmlns:a16="http://schemas.microsoft.com/office/drawing/2014/main" id="{7BB515ED-635A-4503-A8D3-0AED2A9A5B23}"/>
              </a:ext>
            </a:extLst>
          </p:cNvPr>
          <p:cNvSpPr txBox="1">
            <a:spLocks/>
          </p:cNvSpPr>
          <p:nvPr/>
        </p:nvSpPr>
        <p:spPr>
          <a:xfrm>
            <a:off x="457200" y="732655"/>
            <a:ext cx="8229600" cy="536105"/>
          </a:xfrm>
          <a:solidFill>
            <a:schemeClr val="accent6">
              <a:lumMod val="60000"/>
              <a:lumOff val="40000"/>
            </a:schemeClr>
          </a:solidFill>
        </p:spPr>
        <p:txBody>
          <a:bodyPr>
            <a:normAutofit fontScale="97500"/>
          </a:bodyPr>
          <a:lstStyle>
            <a:lvl1pPr algn="l" rtl="0" eaLnBrk="0" fontAlgn="base" hangingPunct="0">
              <a:spcBef>
                <a:spcPct val="0"/>
              </a:spcBef>
              <a:spcAft>
                <a:spcPct val="0"/>
              </a:spcAft>
              <a:defRPr sz="3200" b="1" kern="1200">
                <a:solidFill>
                  <a:schemeClr val="tx1"/>
                </a:solidFill>
                <a:latin typeface="+mj-lt"/>
                <a:ea typeface="ＭＳ Ｐゴシック" pitchFamily="34" charset="-128"/>
                <a:cs typeface="Century Gothic"/>
              </a:defRPr>
            </a:lvl1pPr>
            <a:lvl2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2pPr>
            <a:lvl3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3pPr>
            <a:lvl4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4pPr>
            <a:lvl5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ID" sz="2900" dirty="0">
                <a:latin typeface="Arial" panose="020B0604020202020204" pitchFamily="34" charset="0"/>
                <a:cs typeface="Arial" panose="020B0604020202020204" pitchFamily="34" charset="0"/>
              </a:rPr>
              <a:t>MATERI PEMBAHASAN</a:t>
            </a:r>
            <a:endParaRPr lang="en-US" sz="2900"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0928118A-0090-4F94-9D63-C2BB2E5388A7}"/>
              </a:ext>
            </a:extLst>
          </p:cNvPr>
          <p:cNvGraphicFramePr/>
          <p:nvPr>
            <p:extLst>
              <p:ext uri="{D42A27DB-BD31-4B8C-83A1-F6EECF244321}">
                <p14:modId xmlns:p14="http://schemas.microsoft.com/office/powerpoint/2010/main" val="1281876925"/>
              </p:ext>
            </p:extLst>
          </p:nvPr>
        </p:nvGraphicFramePr>
        <p:xfrm>
          <a:off x="683568" y="1556793"/>
          <a:ext cx="7776864" cy="504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72022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19151</TotalTime>
  <Words>2222</Words>
  <Application>Microsoft Office PowerPoint</Application>
  <PresentationFormat>On-screen Show (4:3)</PresentationFormat>
  <Paragraphs>298</Paragraphs>
  <Slides>43</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Arial</vt:lpstr>
      <vt:lpstr>Arial Narrow</vt:lpstr>
      <vt:lpstr>Bebas Neue</vt:lpstr>
      <vt:lpstr>Calibri</vt:lpstr>
      <vt:lpstr>Calibri Light</vt:lpstr>
      <vt:lpstr>Century Gothic</vt:lpstr>
      <vt:lpstr>Wingdings 2</vt:lpstr>
      <vt:lpstr>Office Theme</vt:lpstr>
      <vt:lpstr>1_Office Theme</vt:lpstr>
      <vt:lpstr>3_Office Theme</vt:lpstr>
      <vt:lpstr>PowerPoint Presentation</vt:lpstr>
      <vt:lpstr>PowerPoint Presentation</vt:lpstr>
      <vt:lpstr>PowerPoint Presentation</vt:lpstr>
      <vt:lpstr>PENGATURAN MANAJEMEN ASN</vt:lpstr>
      <vt:lpstr>TINDAK LANJUT UU NOMOR 5 TAHUN 2014</vt:lpstr>
      <vt:lpstr>PowerPoint Presentation</vt:lpstr>
      <vt:lpstr>DASAR HUKUM  PENYUSUNAN PP No. 49 TAHUN 2018 TENTANG MANAJEMEN PPPK</vt:lpstr>
      <vt:lpstr>SISTEMATIKA PP MANAJEMEN PPPK</vt:lpstr>
      <vt:lpstr>PowerPoint Presentation</vt:lpstr>
      <vt:lpstr>JABATAN ASN YANG DAPAT DIISI  OLEH PPPK </vt:lpstr>
      <vt:lpstr>MANAJEMEN PPPK </vt:lpstr>
      <vt:lpstr>PowerPoint Presentation</vt:lpstr>
      <vt:lpstr>PERSYARATAN PELAMARAN PPPK #1</vt:lpstr>
      <vt:lpstr>PERSYARATAN PELAMARAN PPPK #2</vt:lpstr>
      <vt:lpstr>TAHAPAN PENGADAAN PPPK</vt:lpstr>
      <vt:lpstr>PowerPoint Presentation</vt:lpstr>
      <vt:lpstr>PENILAIAN KINERJA #1</vt:lpstr>
      <vt:lpstr>PENILAIAN KINERJA #2</vt:lpstr>
      <vt:lpstr>PENILAIAN KINERJA #3</vt:lpstr>
      <vt:lpstr>PowerPoint Presentation</vt:lpstr>
      <vt:lpstr>PENGEMBANGAN KOMPETENSI</vt:lpstr>
      <vt:lpstr>PEMBERIAN PENGHARGAAN</vt:lpstr>
      <vt:lpstr>DISIPLIN</vt:lpstr>
      <vt:lpstr>PEMUTUSAN HUBUNGAN PERJANJIAN KERJA #1</vt:lpstr>
      <vt:lpstr>PEMUTUSAN HUBUNGAN PERJANJIAN KERJA #2</vt:lpstr>
      <vt:lpstr>PEMUTUSAN HUBUNGAN PERJANJIAN KERJA #3</vt:lpstr>
      <vt:lpstr>PERLINDUNGAN</vt:lpstr>
      <vt:lpstr>CUTI</vt:lpstr>
      <vt:lpstr>PENGAWASAN DAN EVALUASI</vt:lpstr>
      <vt:lpstr>LARANGAN</vt:lpstr>
      <vt:lpstr>KETENTUAN PERALIHAN #1</vt:lpstr>
      <vt:lpstr>KETENTUAN PERALIHAN #2</vt:lpstr>
      <vt:lpstr>KETENTUAN PERALIHAN #3</vt:lpstr>
      <vt:lpstr>KETENTUAN PENUTUP</vt:lpstr>
      <vt:lpstr>PowerPoint Presentation</vt:lpstr>
      <vt:lpstr>PowerPoint Presentation</vt:lpstr>
      <vt:lpstr>PowerPoint Presentation</vt:lpstr>
      <vt:lpstr>PowerPoint Presentation</vt:lpstr>
      <vt:lpstr>PowerPoint Presentation</vt:lpstr>
      <vt:lpstr>Jabatan Fungsional yang dapat diisi oleh PPPK #1</vt:lpstr>
      <vt:lpstr>PowerPoint Presentation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Ashep Ramdhan</dc:creator>
  <cp:lastModifiedBy>Istyadi Insani</cp:lastModifiedBy>
  <cp:revision>1007</cp:revision>
  <cp:lastPrinted>2018-11-21T02:03:55Z</cp:lastPrinted>
  <dcterms:created xsi:type="dcterms:W3CDTF">2012-07-03T02:44:33Z</dcterms:created>
  <dcterms:modified xsi:type="dcterms:W3CDTF">2019-03-12T04:12:43Z</dcterms:modified>
</cp:coreProperties>
</file>